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578" r:id="rId3"/>
    <p:sldId id="259" r:id="rId4"/>
    <p:sldId id="258" r:id="rId5"/>
    <p:sldId id="260" r:id="rId6"/>
    <p:sldId id="261" r:id="rId7"/>
    <p:sldId id="262" r:id="rId8"/>
    <p:sldId id="264" r:id="rId9"/>
    <p:sldId id="263" r:id="rId10"/>
    <p:sldId id="265" r:id="rId11"/>
    <p:sldId id="579" r:id="rId12"/>
    <p:sldId id="591" r:id="rId13"/>
    <p:sldId id="599" r:id="rId14"/>
    <p:sldId id="266" r:id="rId15"/>
    <p:sldId id="577" r:id="rId16"/>
    <p:sldId id="267" r:id="rId17"/>
    <p:sldId id="546" r:id="rId18"/>
    <p:sldId id="576" r:id="rId19"/>
  </p:sldIdLst>
  <p:sldSz cx="12192000" cy="6858000"/>
  <p:notesSz cx="6858000" cy="9144000"/>
  <p:photoAlbum/>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3" autoAdjust="0"/>
    <p:restoredTop sz="94660"/>
  </p:normalViewPr>
  <p:slideViewPr>
    <p:cSldViewPr snapToGrid="0">
      <p:cViewPr varScale="1">
        <p:scale>
          <a:sx n="68" d="100"/>
          <a:sy n="68" d="100"/>
        </p:scale>
        <p:origin x="7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ata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BDFEBE-0B7B-49CD-9867-1B6A3EB7A892}"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IN"/>
        </a:p>
      </dgm:t>
    </dgm:pt>
    <dgm:pt modelId="{BA7E59C0-6DF3-4DC4-8C16-D0F76EF632F2}">
      <dgm:prSet phldrT="[Text]"/>
      <dgm:spPr/>
      <dgm:t>
        <a:bodyPr/>
        <a:lstStyle/>
        <a:p>
          <a:r>
            <a:rPr lang="en-IN" dirty="0"/>
            <a:t>Calendar Days</a:t>
          </a:r>
        </a:p>
      </dgm:t>
    </dgm:pt>
    <dgm:pt modelId="{29E1C4E5-222B-4D4D-BF4D-A0583B88AFEB}" type="parTrans" cxnId="{09D8C2E7-01D6-4194-A997-DCFC20064F5B}">
      <dgm:prSet/>
      <dgm:spPr/>
      <dgm:t>
        <a:bodyPr/>
        <a:lstStyle/>
        <a:p>
          <a:endParaRPr lang="en-IN"/>
        </a:p>
      </dgm:t>
    </dgm:pt>
    <dgm:pt modelId="{388A97F9-0E0A-417A-8475-E4061C23C70E}" type="sibTrans" cxnId="{09D8C2E7-01D6-4194-A997-DCFC20064F5B}">
      <dgm:prSet/>
      <dgm:spPr/>
      <dgm:t>
        <a:bodyPr/>
        <a:lstStyle/>
        <a:p>
          <a:endParaRPr lang="en-IN"/>
        </a:p>
      </dgm:t>
    </dgm:pt>
    <dgm:pt modelId="{4BA0EAAA-2FE6-4467-A09E-EE876430B8F4}">
      <dgm:prSet phldrT="[Text]"/>
      <dgm:spPr/>
      <dgm:t>
        <a:bodyPr/>
        <a:lstStyle/>
        <a:p>
          <a:r>
            <a:rPr lang="en-IN" dirty="0"/>
            <a:t>Standard working days</a:t>
          </a:r>
        </a:p>
      </dgm:t>
    </dgm:pt>
    <dgm:pt modelId="{FE0CFA18-5569-4415-9D28-55F46777EC95}" type="parTrans" cxnId="{1399CB1F-B82B-4D83-AD07-BC8F789C97D7}">
      <dgm:prSet/>
      <dgm:spPr/>
      <dgm:t>
        <a:bodyPr/>
        <a:lstStyle/>
        <a:p>
          <a:endParaRPr lang="en-IN"/>
        </a:p>
      </dgm:t>
    </dgm:pt>
    <dgm:pt modelId="{7C36DD15-B7CE-49E3-9BD1-9CD327148AC6}" type="sibTrans" cxnId="{1399CB1F-B82B-4D83-AD07-BC8F789C97D7}">
      <dgm:prSet/>
      <dgm:spPr/>
      <dgm:t>
        <a:bodyPr/>
        <a:lstStyle/>
        <a:p>
          <a:endParaRPr lang="en-IN"/>
        </a:p>
      </dgm:t>
    </dgm:pt>
    <dgm:pt modelId="{18C9E0DE-4B95-42DA-A690-4520E6D8DE92}">
      <dgm:prSet phldrT="[Text]"/>
      <dgm:spPr/>
      <dgm:t>
        <a:bodyPr/>
        <a:lstStyle/>
        <a:p>
          <a:r>
            <a:rPr lang="en-IN" dirty="0"/>
            <a:t>Pay Components</a:t>
          </a:r>
        </a:p>
      </dgm:t>
    </dgm:pt>
    <dgm:pt modelId="{F5C30D32-C53D-40C7-9B46-5E0CBDBA961E}" type="parTrans" cxnId="{0F6567EA-2D8A-4CC6-9A2C-94EDA9F9CAE0}">
      <dgm:prSet/>
      <dgm:spPr/>
      <dgm:t>
        <a:bodyPr/>
        <a:lstStyle/>
        <a:p>
          <a:endParaRPr lang="en-IN"/>
        </a:p>
      </dgm:t>
    </dgm:pt>
    <dgm:pt modelId="{C163144D-BD85-425C-A52B-F8C679A7FE41}" type="sibTrans" cxnId="{0F6567EA-2D8A-4CC6-9A2C-94EDA9F9CAE0}">
      <dgm:prSet/>
      <dgm:spPr/>
      <dgm:t>
        <a:bodyPr/>
        <a:lstStyle/>
        <a:p>
          <a:endParaRPr lang="en-IN"/>
        </a:p>
      </dgm:t>
    </dgm:pt>
    <dgm:pt modelId="{15D34699-71F6-46B8-BC20-728156138EFF}">
      <dgm:prSet phldrT="[Text]"/>
      <dgm:spPr/>
      <dgm:t>
        <a:bodyPr/>
        <a:lstStyle/>
        <a:p>
          <a:r>
            <a:rPr lang="en-IN" dirty="0"/>
            <a:t>Earnings / Deductions / Others</a:t>
          </a:r>
        </a:p>
      </dgm:t>
    </dgm:pt>
    <dgm:pt modelId="{95097257-4646-4310-AA81-0A4B31CA1EAE}" type="parTrans" cxnId="{1F70A0B2-2D37-4FAD-B457-967F3B783094}">
      <dgm:prSet/>
      <dgm:spPr/>
      <dgm:t>
        <a:bodyPr/>
        <a:lstStyle/>
        <a:p>
          <a:endParaRPr lang="en-IN"/>
        </a:p>
      </dgm:t>
    </dgm:pt>
    <dgm:pt modelId="{4D6347C0-0DE9-4584-8170-1A0E1ECF28FA}" type="sibTrans" cxnId="{1F70A0B2-2D37-4FAD-B457-967F3B783094}">
      <dgm:prSet/>
      <dgm:spPr/>
      <dgm:t>
        <a:bodyPr/>
        <a:lstStyle/>
        <a:p>
          <a:endParaRPr lang="en-IN"/>
        </a:p>
      </dgm:t>
    </dgm:pt>
    <dgm:pt modelId="{E1325EEF-1540-4518-957F-B072DA0F3763}">
      <dgm:prSet phldrT="[Text]"/>
      <dgm:spPr/>
      <dgm:t>
        <a:bodyPr/>
        <a:lstStyle/>
        <a:p>
          <a:r>
            <a:rPr lang="en-IN" dirty="0"/>
            <a:t>Exclude Weekly off</a:t>
          </a:r>
        </a:p>
      </dgm:t>
    </dgm:pt>
    <dgm:pt modelId="{62CFE271-259B-4B3B-8ACA-4FE9A3BBC7D8}" type="parTrans" cxnId="{B54DA2BB-0DF3-4C97-BFF8-E1A9AB39D292}">
      <dgm:prSet/>
      <dgm:spPr/>
      <dgm:t>
        <a:bodyPr/>
        <a:lstStyle/>
        <a:p>
          <a:endParaRPr lang="en-IN"/>
        </a:p>
      </dgm:t>
    </dgm:pt>
    <dgm:pt modelId="{272B08A9-2DAC-470F-AEA8-AA8E7BC18189}" type="sibTrans" cxnId="{B54DA2BB-0DF3-4C97-BFF8-E1A9AB39D292}">
      <dgm:prSet/>
      <dgm:spPr/>
      <dgm:t>
        <a:bodyPr/>
        <a:lstStyle/>
        <a:p>
          <a:endParaRPr lang="en-IN"/>
        </a:p>
      </dgm:t>
    </dgm:pt>
    <dgm:pt modelId="{699DD61A-9A17-40A3-99FC-7C6E97F470E5}">
      <dgm:prSet phldrT="[Text]"/>
      <dgm:spPr/>
      <dgm:t>
        <a:bodyPr/>
        <a:lstStyle/>
        <a:p>
          <a:r>
            <a:rPr lang="en-IN" dirty="0"/>
            <a:t>Multi-Locations</a:t>
          </a:r>
        </a:p>
      </dgm:t>
    </dgm:pt>
    <dgm:pt modelId="{60EEEC77-A94A-47A5-A770-066E01FE2258}" type="sibTrans" cxnId="{4B210C4E-494E-436E-A24D-D0EE879412E7}">
      <dgm:prSet/>
      <dgm:spPr/>
      <dgm:t>
        <a:bodyPr/>
        <a:lstStyle/>
        <a:p>
          <a:endParaRPr lang="en-IN"/>
        </a:p>
      </dgm:t>
    </dgm:pt>
    <dgm:pt modelId="{E50642B7-A4EF-45B8-96E3-E101A016861B}" type="parTrans" cxnId="{4B210C4E-494E-436E-A24D-D0EE879412E7}">
      <dgm:prSet/>
      <dgm:spPr/>
      <dgm:t>
        <a:bodyPr/>
        <a:lstStyle/>
        <a:p>
          <a:endParaRPr lang="en-IN"/>
        </a:p>
      </dgm:t>
    </dgm:pt>
    <dgm:pt modelId="{938F5A8C-3111-4909-85FE-225372CBD258}">
      <dgm:prSet phldrT="[Text]"/>
      <dgm:spPr/>
      <dgm:t>
        <a:bodyPr/>
        <a:lstStyle/>
        <a:p>
          <a:r>
            <a:rPr lang="en-IN" dirty="0"/>
            <a:t>Pay group</a:t>
          </a:r>
        </a:p>
      </dgm:t>
    </dgm:pt>
    <dgm:pt modelId="{D7D99062-BB6A-4CE2-AA71-64FDC4886A44}" type="sibTrans" cxnId="{B8B82194-7704-4867-97D1-9C35BAF58887}">
      <dgm:prSet/>
      <dgm:spPr/>
      <dgm:t>
        <a:bodyPr/>
        <a:lstStyle/>
        <a:p>
          <a:endParaRPr lang="en-IN"/>
        </a:p>
      </dgm:t>
    </dgm:pt>
    <dgm:pt modelId="{7F98D8E2-0D5C-46F6-84A7-3C21A185F26E}" type="parTrans" cxnId="{B8B82194-7704-4867-97D1-9C35BAF58887}">
      <dgm:prSet/>
      <dgm:spPr/>
      <dgm:t>
        <a:bodyPr/>
        <a:lstStyle/>
        <a:p>
          <a:endParaRPr lang="en-IN"/>
        </a:p>
      </dgm:t>
    </dgm:pt>
    <dgm:pt modelId="{B0BE7C4A-44E5-4ECA-A513-3B9F981A0E0B}" type="pres">
      <dgm:prSet presAssocID="{61BDFEBE-0B7B-49CD-9867-1B6A3EB7A892}" presName="Name0" presStyleCnt="0">
        <dgm:presLayoutVars>
          <dgm:chPref val="1"/>
          <dgm:dir/>
          <dgm:animOne val="branch"/>
          <dgm:animLvl val="lvl"/>
          <dgm:resizeHandles/>
        </dgm:presLayoutVars>
      </dgm:prSet>
      <dgm:spPr/>
    </dgm:pt>
    <dgm:pt modelId="{60D95E2A-056C-44AA-925B-736249081980}" type="pres">
      <dgm:prSet presAssocID="{699DD61A-9A17-40A3-99FC-7C6E97F470E5}" presName="vertOne" presStyleCnt="0"/>
      <dgm:spPr/>
    </dgm:pt>
    <dgm:pt modelId="{0B4A1BF5-AA93-4173-AD9A-CE6441A2B222}" type="pres">
      <dgm:prSet presAssocID="{699DD61A-9A17-40A3-99FC-7C6E97F470E5}" presName="txOne" presStyleLbl="node0" presStyleIdx="0" presStyleCnt="1">
        <dgm:presLayoutVars>
          <dgm:chPref val="3"/>
        </dgm:presLayoutVars>
      </dgm:prSet>
      <dgm:spPr/>
    </dgm:pt>
    <dgm:pt modelId="{69E695DD-0B71-4049-854E-7623B39245F8}" type="pres">
      <dgm:prSet presAssocID="{699DD61A-9A17-40A3-99FC-7C6E97F470E5}" presName="parTransOne" presStyleCnt="0"/>
      <dgm:spPr/>
    </dgm:pt>
    <dgm:pt modelId="{6105FBC2-90A2-430D-9644-BE26094DA365}" type="pres">
      <dgm:prSet presAssocID="{699DD61A-9A17-40A3-99FC-7C6E97F470E5}" presName="horzOne" presStyleCnt="0"/>
      <dgm:spPr/>
    </dgm:pt>
    <dgm:pt modelId="{2B7317A4-B98C-4C19-B378-C301A3A5C490}" type="pres">
      <dgm:prSet presAssocID="{938F5A8C-3111-4909-85FE-225372CBD258}" presName="vertTwo" presStyleCnt="0"/>
      <dgm:spPr/>
    </dgm:pt>
    <dgm:pt modelId="{AFF06475-40EB-4700-9963-F848D76FBED6}" type="pres">
      <dgm:prSet presAssocID="{938F5A8C-3111-4909-85FE-225372CBD258}" presName="txTwo" presStyleLbl="node2" presStyleIdx="0" presStyleCnt="2">
        <dgm:presLayoutVars>
          <dgm:chPref val="3"/>
        </dgm:presLayoutVars>
      </dgm:prSet>
      <dgm:spPr/>
    </dgm:pt>
    <dgm:pt modelId="{FEF0DDEA-A165-4BF5-BAD8-D7BCD3F97784}" type="pres">
      <dgm:prSet presAssocID="{938F5A8C-3111-4909-85FE-225372CBD258}" presName="parTransTwo" presStyleCnt="0"/>
      <dgm:spPr/>
    </dgm:pt>
    <dgm:pt modelId="{E7FBD078-06D1-4FF4-AC23-FE214D6631B0}" type="pres">
      <dgm:prSet presAssocID="{938F5A8C-3111-4909-85FE-225372CBD258}" presName="horzTwo" presStyleCnt="0"/>
      <dgm:spPr/>
    </dgm:pt>
    <dgm:pt modelId="{4DB9B95A-354D-4E23-9491-28496A5BFCEA}" type="pres">
      <dgm:prSet presAssocID="{BA7E59C0-6DF3-4DC4-8C16-D0F76EF632F2}" presName="vertThree" presStyleCnt="0"/>
      <dgm:spPr/>
    </dgm:pt>
    <dgm:pt modelId="{BB3A871B-0450-436F-9231-11BA8443C1DA}" type="pres">
      <dgm:prSet presAssocID="{BA7E59C0-6DF3-4DC4-8C16-D0F76EF632F2}" presName="txThree" presStyleLbl="node3" presStyleIdx="0" presStyleCnt="4">
        <dgm:presLayoutVars>
          <dgm:chPref val="3"/>
        </dgm:presLayoutVars>
      </dgm:prSet>
      <dgm:spPr/>
    </dgm:pt>
    <dgm:pt modelId="{5F89C9D3-AAA6-473C-8D01-6CFB0427423E}" type="pres">
      <dgm:prSet presAssocID="{BA7E59C0-6DF3-4DC4-8C16-D0F76EF632F2}" presName="horzThree" presStyleCnt="0"/>
      <dgm:spPr/>
    </dgm:pt>
    <dgm:pt modelId="{74E0AD61-F006-4282-B4ED-825CEB7EE3DF}" type="pres">
      <dgm:prSet presAssocID="{388A97F9-0E0A-417A-8475-E4061C23C70E}" presName="sibSpaceThree" presStyleCnt="0"/>
      <dgm:spPr/>
    </dgm:pt>
    <dgm:pt modelId="{203838E8-2B71-4E0D-9B07-EC3DF127BA50}" type="pres">
      <dgm:prSet presAssocID="{E1325EEF-1540-4518-957F-B072DA0F3763}" presName="vertThree" presStyleCnt="0"/>
      <dgm:spPr/>
    </dgm:pt>
    <dgm:pt modelId="{725ABDD0-E1E0-41CC-AA0E-DBF6B4422F4C}" type="pres">
      <dgm:prSet presAssocID="{E1325EEF-1540-4518-957F-B072DA0F3763}" presName="txThree" presStyleLbl="node3" presStyleIdx="1" presStyleCnt="4">
        <dgm:presLayoutVars>
          <dgm:chPref val="3"/>
        </dgm:presLayoutVars>
      </dgm:prSet>
      <dgm:spPr/>
    </dgm:pt>
    <dgm:pt modelId="{91AD09AD-D4CB-4E61-87E5-9286CC633CC3}" type="pres">
      <dgm:prSet presAssocID="{E1325EEF-1540-4518-957F-B072DA0F3763}" presName="horzThree" presStyleCnt="0"/>
      <dgm:spPr/>
    </dgm:pt>
    <dgm:pt modelId="{F244A9A4-6131-4F92-B0A4-8BA83E36E862}" type="pres">
      <dgm:prSet presAssocID="{272B08A9-2DAC-470F-AEA8-AA8E7BC18189}" presName="sibSpaceThree" presStyleCnt="0"/>
      <dgm:spPr/>
    </dgm:pt>
    <dgm:pt modelId="{D90F33A5-7E65-4A7D-84FF-1E9DBC3060A5}" type="pres">
      <dgm:prSet presAssocID="{4BA0EAAA-2FE6-4467-A09E-EE876430B8F4}" presName="vertThree" presStyleCnt="0"/>
      <dgm:spPr/>
    </dgm:pt>
    <dgm:pt modelId="{71B33111-0C09-4AE2-B594-9F604774BFF9}" type="pres">
      <dgm:prSet presAssocID="{4BA0EAAA-2FE6-4467-A09E-EE876430B8F4}" presName="txThree" presStyleLbl="node3" presStyleIdx="2" presStyleCnt="4">
        <dgm:presLayoutVars>
          <dgm:chPref val="3"/>
        </dgm:presLayoutVars>
      </dgm:prSet>
      <dgm:spPr/>
    </dgm:pt>
    <dgm:pt modelId="{BD594CFF-C687-4F3C-9F0B-542667B18389}" type="pres">
      <dgm:prSet presAssocID="{4BA0EAAA-2FE6-4467-A09E-EE876430B8F4}" presName="horzThree" presStyleCnt="0"/>
      <dgm:spPr/>
    </dgm:pt>
    <dgm:pt modelId="{B761F650-A66E-4096-AA05-E64EBDEA89CB}" type="pres">
      <dgm:prSet presAssocID="{D7D99062-BB6A-4CE2-AA71-64FDC4886A44}" presName="sibSpaceTwo" presStyleCnt="0"/>
      <dgm:spPr/>
    </dgm:pt>
    <dgm:pt modelId="{200FDB89-CB60-4527-BDD5-E336D9553D77}" type="pres">
      <dgm:prSet presAssocID="{18C9E0DE-4B95-42DA-A690-4520E6D8DE92}" presName="vertTwo" presStyleCnt="0"/>
      <dgm:spPr/>
    </dgm:pt>
    <dgm:pt modelId="{65598045-D7C1-4F84-AD67-6E6C00C007A9}" type="pres">
      <dgm:prSet presAssocID="{18C9E0DE-4B95-42DA-A690-4520E6D8DE92}" presName="txTwo" presStyleLbl="node2" presStyleIdx="1" presStyleCnt="2">
        <dgm:presLayoutVars>
          <dgm:chPref val="3"/>
        </dgm:presLayoutVars>
      </dgm:prSet>
      <dgm:spPr/>
    </dgm:pt>
    <dgm:pt modelId="{CCADF72E-77CC-4E93-A951-96868B33DB50}" type="pres">
      <dgm:prSet presAssocID="{18C9E0DE-4B95-42DA-A690-4520E6D8DE92}" presName="parTransTwo" presStyleCnt="0"/>
      <dgm:spPr/>
    </dgm:pt>
    <dgm:pt modelId="{FBE459E0-40F7-4F87-B721-9389783741D5}" type="pres">
      <dgm:prSet presAssocID="{18C9E0DE-4B95-42DA-A690-4520E6D8DE92}" presName="horzTwo" presStyleCnt="0"/>
      <dgm:spPr/>
    </dgm:pt>
    <dgm:pt modelId="{6AACFF62-50F4-45F8-8855-47940AEDA7EF}" type="pres">
      <dgm:prSet presAssocID="{15D34699-71F6-46B8-BC20-728156138EFF}" presName="vertThree" presStyleCnt="0"/>
      <dgm:spPr/>
    </dgm:pt>
    <dgm:pt modelId="{6661315B-6859-463C-9781-C4E42C8CFB2E}" type="pres">
      <dgm:prSet presAssocID="{15D34699-71F6-46B8-BC20-728156138EFF}" presName="txThree" presStyleLbl="node3" presStyleIdx="3" presStyleCnt="4">
        <dgm:presLayoutVars>
          <dgm:chPref val="3"/>
        </dgm:presLayoutVars>
      </dgm:prSet>
      <dgm:spPr/>
    </dgm:pt>
    <dgm:pt modelId="{099F3976-8C7A-4F07-8E89-B6F656ABD4DA}" type="pres">
      <dgm:prSet presAssocID="{15D34699-71F6-46B8-BC20-728156138EFF}" presName="horzThree" presStyleCnt="0"/>
      <dgm:spPr/>
    </dgm:pt>
  </dgm:ptLst>
  <dgm:cxnLst>
    <dgm:cxn modelId="{FF7F4119-DD0D-4B6F-BAA6-2C15CFEF7AE7}" type="presOf" srcId="{4BA0EAAA-2FE6-4467-A09E-EE876430B8F4}" destId="{71B33111-0C09-4AE2-B594-9F604774BFF9}" srcOrd="0" destOrd="0" presId="urn:microsoft.com/office/officeart/2005/8/layout/hierarchy4"/>
    <dgm:cxn modelId="{1399CB1F-B82B-4D83-AD07-BC8F789C97D7}" srcId="{938F5A8C-3111-4909-85FE-225372CBD258}" destId="{4BA0EAAA-2FE6-4467-A09E-EE876430B8F4}" srcOrd="2" destOrd="0" parTransId="{FE0CFA18-5569-4415-9D28-55F46777EC95}" sibTransId="{7C36DD15-B7CE-49E3-9BD1-9CD327148AC6}"/>
    <dgm:cxn modelId="{B8C43925-1936-4A37-B6B9-35A35E7D8CC0}" type="presOf" srcId="{938F5A8C-3111-4909-85FE-225372CBD258}" destId="{AFF06475-40EB-4700-9963-F848D76FBED6}" srcOrd="0" destOrd="0" presId="urn:microsoft.com/office/officeart/2005/8/layout/hierarchy4"/>
    <dgm:cxn modelId="{A548FB2A-7F19-40AE-A8FE-C52406EBF95E}" type="presOf" srcId="{E1325EEF-1540-4518-957F-B072DA0F3763}" destId="{725ABDD0-E1E0-41CC-AA0E-DBF6B4422F4C}" srcOrd="0" destOrd="0" presId="urn:microsoft.com/office/officeart/2005/8/layout/hierarchy4"/>
    <dgm:cxn modelId="{4B210C4E-494E-436E-A24D-D0EE879412E7}" srcId="{61BDFEBE-0B7B-49CD-9867-1B6A3EB7A892}" destId="{699DD61A-9A17-40A3-99FC-7C6E97F470E5}" srcOrd="0" destOrd="0" parTransId="{E50642B7-A4EF-45B8-96E3-E101A016861B}" sibTransId="{60EEEC77-A94A-47A5-A770-066E01FE2258}"/>
    <dgm:cxn modelId="{A4F6FA58-13E1-473B-A4F5-029FD52DFF9E}" type="presOf" srcId="{15D34699-71F6-46B8-BC20-728156138EFF}" destId="{6661315B-6859-463C-9781-C4E42C8CFB2E}" srcOrd="0" destOrd="0" presId="urn:microsoft.com/office/officeart/2005/8/layout/hierarchy4"/>
    <dgm:cxn modelId="{B8B82194-7704-4867-97D1-9C35BAF58887}" srcId="{699DD61A-9A17-40A3-99FC-7C6E97F470E5}" destId="{938F5A8C-3111-4909-85FE-225372CBD258}" srcOrd="0" destOrd="0" parTransId="{7F98D8E2-0D5C-46F6-84A7-3C21A185F26E}" sibTransId="{D7D99062-BB6A-4CE2-AA71-64FDC4886A44}"/>
    <dgm:cxn modelId="{E55851AB-EE63-4CDD-A8C2-987090879322}" type="presOf" srcId="{699DD61A-9A17-40A3-99FC-7C6E97F470E5}" destId="{0B4A1BF5-AA93-4173-AD9A-CE6441A2B222}" srcOrd="0" destOrd="0" presId="urn:microsoft.com/office/officeart/2005/8/layout/hierarchy4"/>
    <dgm:cxn modelId="{1F70A0B2-2D37-4FAD-B457-967F3B783094}" srcId="{18C9E0DE-4B95-42DA-A690-4520E6D8DE92}" destId="{15D34699-71F6-46B8-BC20-728156138EFF}" srcOrd="0" destOrd="0" parTransId="{95097257-4646-4310-AA81-0A4B31CA1EAE}" sibTransId="{4D6347C0-0DE9-4584-8170-1A0E1ECF28FA}"/>
    <dgm:cxn modelId="{B54DA2BB-0DF3-4C97-BFF8-E1A9AB39D292}" srcId="{938F5A8C-3111-4909-85FE-225372CBD258}" destId="{E1325EEF-1540-4518-957F-B072DA0F3763}" srcOrd="1" destOrd="0" parTransId="{62CFE271-259B-4B3B-8ACA-4FE9A3BBC7D8}" sibTransId="{272B08A9-2DAC-470F-AEA8-AA8E7BC18189}"/>
    <dgm:cxn modelId="{3631A7D3-EB19-459D-BC95-7A659EEC952D}" type="presOf" srcId="{BA7E59C0-6DF3-4DC4-8C16-D0F76EF632F2}" destId="{BB3A871B-0450-436F-9231-11BA8443C1DA}" srcOrd="0" destOrd="0" presId="urn:microsoft.com/office/officeart/2005/8/layout/hierarchy4"/>
    <dgm:cxn modelId="{09D8C2E7-01D6-4194-A997-DCFC20064F5B}" srcId="{938F5A8C-3111-4909-85FE-225372CBD258}" destId="{BA7E59C0-6DF3-4DC4-8C16-D0F76EF632F2}" srcOrd="0" destOrd="0" parTransId="{29E1C4E5-222B-4D4D-BF4D-A0583B88AFEB}" sibTransId="{388A97F9-0E0A-417A-8475-E4061C23C70E}"/>
    <dgm:cxn modelId="{0F6567EA-2D8A-4CC6-9A2C-94EDA9F9CAE0}" srcId="{699DD61A-9A17-40A3-99FC-7C6E97F470E5}" destId="{18C9E0DE-4B95-42DA-A690-4520E6D8DE92}" srcOrd="1" destOrd="0" parTransId="{F5C30D32-C53D-40C7-9B46-5E0CBDBA961E}" sibTransId="{C163144D-BD85-425C-A52B-F8C679A7FE41}"/>
    <dgm:cxn modelId="{015FF1EB-5A6A-4638-9C3C-B3EFE649DDE4}" type="presOf" srcId="{18C9E0DE-4B95-42DA-A690-4520E6D8DE92}" destId="{65598045-D7C1-4F84-AD67-6E6C00C007A9}" srcOrd="0" destOrd="0" presId="urn:microsoft.com/office/officeart/2005/8/layout/hierarchy4"/>
    <dgm:cxn modelId="{F0D46BEF-B97F-4C98-AAE3-7FACD85D408E}" type="presOf" srcId="{61BDFEBE-0B7B-49CD-9867-1B6A3EB7A892}" destId="{B0BE7C4A-44E5-4ECA-A513-3B9F981A0E0B}" srcOrd="0" destOrd="0" presId="urn:microsoft.com/office/officeart/2005/8/layout/hierarchy4"/>
    <dgm:cxn modelId="{6DCDAFEF-070D-427E-A299-A050140FDD50}" type="presParOf" srcId="{B0BE7C4A-44E5-4ECA-A513-3B9F981A0E0B}" destId="{60D95E2A-056C-44AA-925B-736249081980}" srcOrd="0" destOrd="0" presId="urn:microsoft.com/office/officeart/2005/8/layout/hierarchy4"/>
    <dgm:cxn modelId="{494B31D0-54D5-4E37-9A8E-FB955240D85B}" type="presParOf" srcId="{60D95E2A-056C-44AA-925B-736249081980}" destId="{0B4A1BF5-AA93-4173-AD9A-CE6441A2B222}" srcOrd="0" destOrd="0" presId="urn:microsoft.com/office/officeart/2005/8/layout/hierarchy4"/>
    <dgm:cxn modelId="{0D7007DC-4228-4FB2-B2A5-96F79D5484F1}" type="presParOf" srcId="{60D95E2A-056C-44AA-925B-736249081980}" destId="{69E695DD-0B71-4049-854E-7623B39245F8}" srcOrd="1" destOrd="0" presId="urn:microsoft.com/office/officeart/2005/8/layout/hierarchy4"/>
    <dgm:cxn modelId="{EF7AC977-FF57-4371-9B9B-5766B1BFA182}" type="presParOf" srcId="{60D95E2A-056C-44AA-925B-736249081980}" destId="{6105FBC2-90A2-430D-9644-BE26094DA365}" srcOrd="2" destOrd="0" presId="urn:microsoft.com/office/officeart/2005/8/layout/hierarchy4"/>
    <dgm:cxn modelId="{E7DC129A-CC54-430B-8FB0-9DF5CFBF41C1}" type="presParOf" srcId="{6105FBC2-90A2-430D-9644-BE26094DA365}" destId="{2B7317A4-B98C-4C19-B378-C301A3A5C490}" srcOrd="0" destOrd="0" presId="urn:microsoft.com/office/officeart/2005/8/layout/hierarchy4"/>
    <dgm:cxn modelId="{79F7EC01-92AD-4235-B817-AA69BDF8201C}" type="presParOf" srcId="{2B7317A4-B98C-4C19-B378-C301A3A5C490}" destId="{AFF06475-40EB-4700-9963-F848D76FBED6}" srcOrd="0" destOrd="0" presId="urn:microsoft.com/office/officeart/2005/8/layout/hierarchy4"/>
    <dgm:cxn modelId="{7C7F75C5-E2E4-4599-A8C4-60F9058367AC}" type="presParOf" srcId="{2B7317A4-B98C-4C19-B378-C301A3A5C490}" destId="{FEF0DDEA-A165-4BF5-BAD8-D7BCD3F97784}" srcOrd="1" destOrd="0" presId="urn:microsoft.com/office/officeart/2005/8/layout/hierarchy4"/>
    <dgm:cxn modelId="{2D3875DF-2B8E-4AC7-B40A-78AF937FD94C}" type="presParOf" srcId="{2B7317A4-B98C-4C19-B378-C301A3A5C490}" destId="{E7FBD078-06D1-4FF4-AC23-FE214D6631B0}" srcOrd="2" destOrd="0" presId="urn:microsoft.com/office/officeart/2005/8/layout/hierarchy4"/>
    <dgm:cxn modelId="{9E82EE0D-AE0A-41E6-90EF-F0429D1B4FE8}" type="presParOf" srcId="{E7FBD078-06D1-4FF4-AC23-FE214D6631B0}" destId="{4DB9B95A-354D-4E23-9491-28496A5BFCEA}" srcOrd="0" destOrd="0" presId="urn:microsoft.com/office/officeart/2005/8/layout/hierarchy4"/>
    <dgm:cxn modelId="{3DC0B448-59C9-441B-8020-B9B29818FC2A}" type="presParOf" srcId="{4DB9B95A-354D-4E23-9491-28496A5BFCEA}" destId="{BB3A871B-0450-436F-9231-11BA8443C1DA}" srcOrd="0" destOrd="0" presId="urn:microsoft.com/office/officeart/2005/8/layout/hierarchy4"/>
    <dgm:cxn modelId="{2E825AC2-20B1-4632-854C-AEEC2189FF1E}" type="presParOf" srcId="{4DB9B95A-354D-4E23-9491-28496A5BFCEA}" destId="{5F89C9D3-AAA6-473C-8D01-6CFB0427423E}" srcOrd="1" destOrd="0" presId="urn:microsoft.com/office/officeart/2005/8/layout/hierarchy4"/>
    <dgm:cxn modelId="{B918C8F2-14F7-4F99-B197-6EEF654178C2}" type="presParOf" srcId="{E7FBD078-06D1-4FF4-AC23-FE214D6631B0}" destId="{74E0AD61-F006-4282-B4ED-825CEB7EE3DF}" srcOrd="1" destOrd="0" presId="urn:microsoft.com/office/officeart/2005/8/layout/hierarchy4"/>
    <dgm:cxn modelId="{4E3A3B59-B8B7-4AAD-A369-F2A531514D8B}" type="presParOf" srcId="{E7FBD078-06D1-4FF4-AC23-FE214D6631B0}" destId="{203838E8-2B71-4E0D-9B07-EC3DF127BA50}" srcOrd="2" destOrd="0" presId="urn:microsoft.com/office/officeart/2005/8/layout/hierarchy4"/>
    <dgm:cxn modelId="{3F237EF9-C0F2-4448-9A2B-CF35483B1010}" type="presParOf" srcId="{203838E8-2B71-4E0D-9B07-EC3DF127BA50}" destId="{725ABDD0-E1E0-41CC-AA0E-DBF6B4422F4C}" srcOrd="0" destOrd="0" presId="urn:microsoft.com/office/officeart/2005/8/layout/hierarchy4"/>
    <dgm:cxn modelId="{3B22858C-F832-4FCC-B1E4-2CA26CB85D2E}" type="presParOf" srcId="{203838E8-2B71-4E0D-9B07-EC3DF127BA50}" destId="{91AD09AD-D4CB-4E61-87E5-9286CC633CC3}" srcOrd="1" destOrd="0" presId="urn:microsoft.com/office/officeart/2005/8/layout/hierarchy4"/>
    <dgm:cxn modelId="{CD50AB03-6F97-4F97-A13D-BC09699E9ED7}" type="presParOf" srcId="{E7FBD078-06D1-4FF4-AC23-FE214D6631B0}" destId="{F244A9A4-6131-4F92-B0A4-8BA83E36E862}" srcOrd="3" destOrd="0" presId="urn:microsoft.com/office/officeart/2005/8/layout/hierarchy4"/>
    <dgm:cxn modelId="{313FF674-E92C-42E6-9C3B-5DAC161849F5}" type="presParOf" srcId="{E7FBD078-06D1-4FF4-AC23-FE214D6631B0}" destId="{D90F33A5-7E65-4A7D-84FF-1E9DBC3060A5}" srcOrd="4" destOrd="0" presId="urn:microsoft.com/office/officeart/2005/8/layout/hierarchy4"/>
    <dgm:cxn modelId="{CEB474C9-0243-418A-9E8A-E95353915046}" type="presParOf" srcId="{D90F33A5-7E65-4A7D-84FF-1E9DBC3060A5}" destId="{71B33111-0C09-4AE2-B594-9F604774BFF9}" srcOrd="0" destOrd="0" presId="urn:microsoft.com/office/officeart/2005/8/layout/hierarchy4"/>
    <dgm:cxn modelId="{C4F3306C-AEE1-46BA-B99F-E60B5C6A4054}" type="presParOf" srcId="{D90F33A5-7E65-4A7D-84FF-1E9DBC3060A5}" destId="{BD594CFF-C687-4F3C-9F0B-542667B18389}" srcOrd="1" destOrd="0" presId="urn:microsoft.com/office/officeart/2005/8/layout/hierarchy4"/>
    <dgm:cxn modelId="{F99AF85A-4FD5-4A89-8D28-DBA2C020FD09}" type="presParOf" srcId="{6105FBC2-90A2-430D-9644-BE26094DA365}" destId="{B761F650-A66E-4096-AA05-E64EBDEA89CB}" srcOrd="1" destOrd="0" presId="urn:microsoft.com/office/officeart/2005/8/layout/hierarchy4"/>
    <dgm:cxn modelId="{90EBDE37-6EA0-442E-9651-6795FB2BF440}" type="presParOf" srcId="{6105FBC2-90A2-430D-9644-BE26094DA365}" destId="{200FDB89-CB60-4527-BDD5-E336D9553D77}" srcOrd="2" destOrd="0" presId="urn:microsoft.com/office/officeart/2005/8/layout/hierarchy4"/>
    <dgm:cxn modelId="{6AA9F9A9-F62F-403B-8162-30F23F13A988}" type="presParOf" srcId="{200FDB89-CB60-4527-BDD5-E336D9553D77}" destId="{65598045-D7C1-4F84-AD67-6E6C00C007A9}" srcOrd="0" destOrd="0" presId="urn:microsoft.com/office/officeart/2005/8/layout/hierarchy4"/>
    <dgm:cxn modelId="{1B42C9EF-2A83-4784-9117-44A83742CE4B}" type="presParOf" srcId="{200FDB89-CB60-4527-BDD5-E336D9553D77}" destId="{CCADF72E-77CC-4E93-A951-96868B33DB50}" srcOrd="1" destOrd="0" presId="urn:microsoft.com/office/officeart/2005/8/layout/hierarchy4"/>
    <dgm:cxn modelId="{B86DE3E8-987D-4619-BEDC-36A750958DD3}" type="presParOf" srcId="{200FDB89-CB60-4527-BDD5-E336D9553D77}" destId="{FBE459E0-40F7-4F87-B721-9389783741D5}" srcOrd="2" destOrd="0" presId="urn:microsoft.com/office/officeart/2005/8/layout/hierarchy4"/>
    <dgm:cxn modelId="{26A6F9B2-6AFD-4721-BF88-20CFA576FABC}" type="presParOf" srcId="{FBE459E0-40F7-4F87-B721-9389783741D5}" destId="{6AACFF62-50F4-45F8-8855-47940AEDA7EF}" srcOrd="0" destOrd="0" presId="urn:microsoft.com/office/officeart/2005/8/layout/hierarchy4"/>
    <dgm:cxn modelId="{FDED4050-8074-4F80-8E8C-EAB2FEDF7BD0}" type="presParOf" srcId="{6AACFF62-50F4-45F8-8855-47940AEDA7EF}" destId="{6661315B-6859-463C-9781-C4E42C8CFB2E}" srcOrd="0" destOrd="0" presId="urn:microsoft.com/office/officeart/2005/8/layout/hierarchy4"/>
    <dgm:cxn modelId="{DED6BBD3-25DB-40E9-84F1-3D295B6995B0}" type="presParOf" srcId="{6AACFF62-50F4-45F8-8855-47940AEDA7EF}" destId="{099F3976-8C7A-4F07-8E89-B6F656ABD4D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DFF78F-CD32-4DDB-8640-67718D2661AD}"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en-IN"/>
        </a:p>
      </dgm:t>
    </dgm:pt>
    <dgm:pt modelId="{69B1C1ED-950C-4FEC-905E-2CB583109432}">
      <dgm:prSet phldrT="[Text]"/>
      <dgm:spPr/>
      <dgm:t>
        <a:bodyPr/>
        <a:lstStyle/>
        <a:p>
          <a:r>
            <a:rPr lang="en-IN" dirty="0"/>
            <a:t>Employee </a:t>
          </a:r>
        </a:p>
      </dgm:t>
    </dgm:pt>
    <dgm:pt modelId="{1F085F3E-9FC1-4A36-843C-51908DD9201B}" type="parTrans" cxnId="{174AEE12-563B-4248-86C3-BFE8BEBD0ED0}">
      <dgm:prSet/>
      <dgm:spPr/>
      <dgm:t>
        <a:bodyPr/>
        <a:lstStyle/>
        <a:p>
          <a:endParaRPr lang="en-IN"/>
        </a:p>
      </dgm:t>
    </dgm:pt>
    <dgm:pt modelId="{6671988B-5D79-4CE9-9C27-D3F7A4AE45C5}" type="sibTrans" cxnId="{174AEE12-563B-4248-86C3-BFE8BEBD0ED0}">
      <dgm:prSet/>
      <dgm:spPr/>
      <dgm:t>
        <a:bodyPr/>
        <a:lstStyle/>
        <a:p>
          <a:endParaRPr lang="en-IN"/>
        </a:p>
      </dgm:t>
    </dgm:pt>
    <dgm:pt modelId="{2DC510D2-EBBA-4C22-894B-1BC0B7648CFE}">
      <dgm:prSet phldrT="[Text]"/>
      <dgm:spPr/>
      <dgm:t>
        <a:bodyPr/>
        <a:lstStyle/>
        <a:p>
          <a:r>
            <a:rPr lang="en-IN" dirty="0"/>
            <a:t>Dependents</a:t>
          </a:r>
        </a:p>
      </dgm:t>
    </dgm:pt>
    <dgm:pt modelId="{665951DA-8D57-41D1-8E24-F7C78632245F}" type="parTrans" cxnId="{EB60BD01-3004-4AF5-99BF-6728A78FAB34}">
      <dgm:prSet/>
      <dgm:spPr/>
      <dgm:t>
        <a:bodyPr/>
        <a:lstStyle/>
        <a:p>
          <a:endParaRPr lang="en-IN"/>
        </a:p>
      </dgm:t>
    </dgm:pt>
    <dgm:pt modelId="{7F428A5C-F456-4359-BB8C-0D03D0A0E638}" type="sibTrans" cxnId="{EB60BD01-3004-4AF5-99BF-6728A78FAB34}">
      <dgm:prSet/>
      <dgm:spPr/>
      <dgm:t>
        <a:bodyPr/>
        <a:lstStyle/>
        <a:p>
          <a:endParaRPr lang="en-IN"/>
        </a:p>
      </dgm:t>
    </dgm:pt>
    <dgm:pt modelId="{0DFDC070-C7FD-4D9C-B12F-3FB5EFEC9C37}">
      <dgm:prSet phldrT="[Text]"/>
      <dgm:spPr/>
      <dgm:t>
        <a:bodyPr/>
        <a:lstStyle/>
        <a:p>
          <a:r>
            <a:rPr lang="en-IN" dirty="0"/>
            <a:t>Attendance</a:t>
          </a:r>
        </a:p>
      </dgm:t>
    </dgm:pt>
    <dgm:pt modelId="{7EA06EAC-93EB-4388-84AE-59F8348F80E6}" type="parTrans" cxnId="{EAE968D9-5950-47E0-967D-B0DE97C1012D}">
      <dgm:prSet/>
      <dgm:spPr/>
      <dgm:t>
        <a:bodyPr/>
        <a:lstStyle/>
        <a:p>
          <a:endParaRPr lang="en-IN"/>
        </a:p>
      </dgm:t>
    </dgm:pt>
    <dgm:pt modelId="{42D8295F-DC1E-4FF2-92A6-1BCDC3BD4699}" type="sibTrans" cxnId="{EAE968D9-5950-47E0-967D-B0DE97C1012D}">
      <dgm:prSet/>
      <dgm:spPr/>
      <dgm:t>
        <a:bodyPr/>
        <a:lstStyle/>
        <a:p>
          <a:endParaRPr lang="en-IN"/>
        </a:p>
      </dgm:t>
    </dgm:pt>
    <dgm:pt modelId="{8C78C4C1-6B65-408D-AE10-F8F9C32B0FD2}">
      <dgm:prSet phldrT="[Text]"/>
      <dgm:spPr/>
      <dgm:t>
        <a:bodyPr/>
        <a:lstStyle/>
        <a:p>
          <a:r>
            <a:rPr lang="en-IN" dirty="0"/>
            <a:t>Daily Attendance</a:t>
          </a:r>
        </a:p>
      </dgm:t>
    </dgm:pt>
    <dgm:pt modelId="{DC6E484C-95A3-4706-B93A-9F45811EED8A}" type="parTrans" cxnId="{2A34F706-50F3-4CB6-A2A3-18D0DD8A65ED}">
      <dgm:prSet/>
      <dgm:spPr/>
      <dgm:t>
        <a:bodyPr/>
        <a:lstStyle/>
        <a:p>
          <a:endParaRPr lang="en-IN"/>
        </a:p>
      </dgm:t>
    </dgm:pt>
    <dgm:pt modelId="{65540186-EF8E-48F7-AC6C-91452656239F}" type="sibTrans" cxnId="{2A34F706-50F3-4CB6-A2A3-18D0DD8A65ED}">
      <dgm:prSet/>
      <dgm:spPr/>
      <dgm:t>
        <a:bodyPr/>
        <a:lstStyle/>
        <a:p>
          <a:endParaRPr lang="en-IN"/>
        </a:p>
      </dgm:t>
    </dgm:pt>
    <dgm:pt modelId="{CDB336F2-1E65-4F23-876B-A9C42BA50995}">
      <dgm:prSet phldrT="[Text]"/>
      <dgm:spPr/>
      <dgm:t>
        <a:bodyPr/>
        <a:lstStyle/>
        <a:p>
          <a:r>
            <a:rPr lang="en-IN" dirty="0"/>
            <a:t>Statutory</a:t>
          </a:r>
        </a:p>
      </dgm:t>
    </dgm:pt>
    <dgm:pt modelId="{1AE185E0-6E80-4708-977E-4066D5EF0CD8}" type="parTrans" cxnId="{691790C0-8ECD-41EF-AB05-4A6D13BD06B9}">
      <dgm:prSet/>
      <dgm:spPr/>
      <dgm:t>
        <a:bodyPr/>
        <a:lstStyle/>
        <a:p>
          <a:endParaRPr lang="en-IN"/>
        </a:p>
      </dgm:t>
    </dgm:pt>
    <dgm:pt modelId="{B2C980E5-3198-4BEB-9CF6-556748E0AB69}" type="sibTrans" cxnId="{691790C0-8ECD-41EF-AB05-4A6D13BD06B9}">
      <dgm:prSet/>
      <dgm:spPr/>
      <dgm:t>
        <a:bodyPr/>
        <a:lstStyle/>
        <a:p>
          <a:endParaRPr lang="en-IN"/>
        </a:p>
      </dgm:t>
    </dgm:pt>
    <dgm:pt modelId="{3F03FD35-48F2-43B9-966A-8C66D0C4186C}">
      <dgm:prSet phldrT="[Text]"/>
      <dgm:spPr/>
      <dgm:t>
        <a:bodyPr/>
        <a:lstStyle/>
        <a:p>
          <a:r>
            <a:rPr lang="en-IN" dirty="0"/>
            <a:t>Gratuity </a:t>
          </a:r>
        </a:p>
      </dgm:t>
    </dgm:pt>
    <dgm:pt modelId="{E3B1290A-A881-4CD6-A267-7FC7806352DE}" type="parTrans" cxnId="{F82C6695-F826-4BE5-B35A-B0FEB91AE6F2}">
      <dgm:prSet/>
      <dgm:spPr/>
      <dgm:t>
        <a:bodyPr/>
        <a:lstStyle/>
        <a:p>
          <a:endParaRPr lang="en-IN"/>
        </a:p>
      </dgm:t>
    </dgm:pt>
    <dgm:pt modelId="{46BD2400-420E-4970-817C-CBB3B0AD423D}" type="sibTrans" cxnId="{F82C6695-F826-4BE5-B35A-B0FEB91AE6F2}">
      <dgm:prSet/>
      <dgm:spPr/>
      <dgm:t>
        <a:bodyPr/>
        <a:lstStyle/>
        <a:p>
          <a:endParaRPr lang="en-IN"/>
        </a:p>
      </dgm:t>
    </dgm:pt>
    <dgm:pt modelId="{59A95B57-690F-4D3E-A817-B6E9D58149AC}">
      <dgm:prSet phldrT="[Text]"/>
      <dgm:spPr/>
      <dgm:t>
        <a:bodyPr/>
        <a:lstStyle/>
        <a:p>
          <a:r>
            <a:rPr lang="en-IN" dirty="0"/>
            <a:t>Leave</a:t>
          </a:r>
        </a:p>
      </dgm:t>
    </dgm:pt>
    <dgm:pt modelId="{17021787-E932-4D7B-AF2D-35BCC3D6A811}" type="parTrans" cxnId="{4156626E-9A47-40F5-B499-461B5C8DDAE2}">
      <dgm:prSet/>
      <dgm:spPr/>
      <dgm:t>
        <a:bodyPr/>
        <a:lstStyle/>
        <a:p>
          <a:endParaRPr lang="en-IN"/>
        </a:p>
      </dgm:t>
    </dgm:pt>
    <dgm:pt modelId="{C13BE379-513D-4D67-A8D0-78C035B6B704}" type="sibTrans" cxnId="{4156626E-9A47-40F5-B499-461B5C8DDAE2}">
      <dgm:prSet/>
      <dgm:spPr/>
      <dgm:t>
        <a:bodyPr/>
        <a:lstStyle/>
        <a:p>
          <a:endParaRPr lang="en-IN"/>
        </a:p>
      </dgm:t>
    </dgm:pt>
    <dgm:pt modelId="{BB71F9DC-AD29-480E-819F-90A10A14F56D}">
      <dgm:prSet phldrT="[Text]"/>
      <dgm:spPr/>
      <dgm:t>
        <a:bodyPr/>
        <a:lstStyle/>
        <a:p>
          <a:r>
            <a:rPr lang="en-IN" dirty="0"/>
            <a:t>Leave Request / cancellation</a:t>
          </a:r>
        </a:p>
      </dgm:t>
    </dgm:pt>
    <dgm:pt modelId="{AD41A78C-4EAA-488D-9A96-84066FF1E16B}" type="parTrans" cxnId="{7519BD81-5292-4DB5-BD80-B64103BA9A1A}">
      <dgm:prSet/>
      <dgm:spPr/>
      <dgm:t>
        <a:bodyPr/>
        <a:lstStyle/>
        <a:p>
          <a:endParaRPr lang="en-IN"/>
        </a:p>
      </dgm:t>
    </dgm:pt>
    <dgm:pt modelId="{62AA4576-6F0D-4EF0-8C64-7D6811512342}" type="sibTrans" cxnId="{7519BD81-5292-4DB5-BD80-B64103BA9A1A}">
      <dgm:prSet/>
      <dgm:spPr/>
      <dgm:t>
        <a:bodyPr/>
        <a:lstStyle/>
        <a:p>
          <a:endParaRPr lang="en-IN"/>
        </a:p>
      </dgm:t>
    </dgm:pt>
    <dgm:pt modelId="{18D58971-0327-482B-9D51-55A5CF74DC98}">
      <dgm:prSet phldrT="[Text]"/>
      <dgm:spPr/>
      <dgm:t>
        <a:bodyPr/>
        <a:lstStyle/>
        <a:p>
          <a:endParaRPr lang="en-IN" dirty="0"/>
        </a:p>
      </dgm:t>
    </dgm:pt>
    <dgm:pt modelId="{CCA6DE14-D84F-4F11-9245-067C58D316DE}" type="parTrans" cxnId="{15FCBA30-F5F5-4FDC-A42E-68075EF16CF4}">
      <dgm:prSet/>
      <dgm:spPr/>
      <dgm:t>
        <a:bodyPr/>
        <a:lstStyle/>
        <a:p>
          <a:endParaRPr lang="en-IN"/>
        </a:p>
      </dgm:t>
    </dgm:pt>
    <dgm:pt modelId="{3EEA681A-3F45-44C8-8EC7-F2CFE96841B4}" type="sibTrans" cxnId="{15FCBA30-F5F5-4FDC-A42E-68075EF16CF4}">
      <dgm:prSet/>
      <dgm:spPr/>
      <dgm:t>
        <a:bodyPr/>
        <a:lstStyle/>
        <a:p>
          <a:endParaRPr lang="en-IN"/>
        </a:p>
      </dgm:t>
    </dgm:pt>
    <dgm:pt modelId="{7A2A93AA-9B99-49BD-934C-8ACEF5179216}">
      <dgm:prSet phldrT="[Text]"/>
      <dgm:spPr/>
      <dgm:t>
        <a:bodyPr/>
        <a:lstStyle/>
        <a:p>
          <a:r>
            <a:rPr lang="en-IN" dirty="0"/>
            <a:t>Prev. Employment History</a:t>
          </a:r>
        </a:p>
      </dgm:t>
    </dgm:pt>
    <dgm:pt modelId="{3D1E5153-DFC4-4192-8BD5-647EA56F46CF}" type="parTrans" cxnId="{36ED5411-CC1D-4DD7-A7D0-73C06B2D3AD1}">
      <dgm:prSet/>
      <dgm:spPr/>
      <dgm:t>
        <a:bodyPr/>
        <a:lstStyle/>
        <a:p>
          <a:endParaRPr lang="en-IN"/>
        </a:p>
      </dgm:t>
    </dgm:pt>
    <dgm:pt modelId="{3F35DAAF-C4DB-4388-B8A9-340860DB3527}" type="sibTrans" cxnId="{36ED5411-CC1D-4DD7-A7D0-73C06B2D3AD1}">
      <dgm:prSet/>
      <dgm:spPr/>
      <dgm:t>
        <a:bodyPr/>
        <a:lstStyle/>
        <a:p>
          <a:endParaRPr lang="en-IN"/>
        </a:p>
      </dgm:t>
    </dgm:pt>
    <dgm:pt modelId="{6EC44E1D-2DD9-48FA-BA65-CBA291B88331}">
      <dgm:prSet phldrT="[Text]"/>
      <dgm:spPr/>
      <dgm:t>
        <a:bodyPr/>
        <a:lstStyle/>
        <a:p>
          <a:endParaRPr lang="en-IN" dirty="0"/>
        </a:p>
      </dgm:t>
    </dgm:pt>
    <dgm:pt modelId="{572157FC-79D8-4621-A91D-EC92907EF990}" type="parTrans" cxnId="{0AA45139-3A60-47E2-A567-F28ECDF6A700}">
      <dgm:prSet/>
      <dgm:spPr/>
      <dgm:t>
        <a:bodyPr/>
        <a:lstStyle/>
        <a:p>
          <a:endParaRPr lang="en-IN"/>
        </a:p>
      </dgm:t>
    </dgm:pt>
    <dgm:pt modelId="{F3513D38-8177-4C55-B603-E8E83CBCC4CC}" type="sibTrans" cxnId="{0AA45139-3A60-47E2-A567-F28ECDF6A700}">
      <dgm:prSet/>
      <dgm:spPr/>
      <dgm:t>
        <a:bodyPr/>
        <a:lstStyle/>
        <a:p>
          <a:endParaRPr lang="en-IN"/>
        </a:p>
      </dgm:t>
    </dgm:pt>
    <dgm:pt modelId="{A9185564-A5B7-422F-A4EF-5B2BB30168B7}">
      <dgm:prSet phldrT="[Text]"/>
      <dgm:spPr/>
      <dgm:t>
        <a:bodyPr/>
        <a:lstStyle/>
        <a:p>
          <a:r>
            <a:rPr lang="en-IN" dirty="0"/>
            <a:t>Monthly Attendance</a:t>
          </a:r>
        </a:p>
      </dgm:t>
    </dgm:pt>
    <dgm:pt modelId="{4D9A598D-EF9B-4CF3-B0F9-501D09331072}" type="parTrans" cxnId="{20DEFFE1-6CF8-4D42-9969-5A0F9A859B88}">
      <dgm:prSet/>
      <dgm:spPr/>
      <dgm:t>
        <a:bodyPr/>
        <a:lstStyle/>
        <a:p>
          <a:endParaRPr lang="en-IN"/>
        </a:p>
      </dgm:t>
    </dgm:pt>
    <dgm:pt modelId="{22DEECE2-1270-4CDB-84F3-C25292D1BDD0}" type="sibTrans" cxnId="{20DEFFE1-6CF8-4D42-9969-5A0F9A859B88}">
      <dgm:prSet/>
      <dgm:spPr/>
      <dgm:t>
        <a:bodyPr/>
        <a:lstStyle/>
        <a:p>
          <a:endParaRPr lang="en-IN"/>
        </a:p>
      </dgm:t>
    </dgm:pt>
    <dgm:pt modelId="{FFE0E76A-2B24-407E-A398-1F9224DFC387}">
      <dgm:prSet phldrT="[Text]"/>
      <dgm:spPr/>
      <dgm:t>
        <a:bodyPr/>
        <a:lstStyle/>
        <a:p>
          <a:r>
            <a:rPr lang="en-IN" dirty="0"/>
            <a:t>Attendance Upload</a:t>
          </a:r>
        </a:p>
      </dgm:t>
    </dgm:pt>
    <dgm:pt modelId="{01148AFC-D157-41FB-83E6-102F17F0D366}" type="parTrans" cxnId="{EA1F1E20-8674-4A4A-8C63-14F095E708AB}">
      <dgm:prSet/>
      <dgm:spPr/>
      <dgm:t>
        <a:bodyPr/>
        <a:lstStyle/>
        <a:p>
          <a:endParaRPr lang="en-IN"/>
        </a:p>
      </dgm:t>
    </dgm:pt>
    <dgm:pt modelId="{9CF018E6-30C6-4C3B-B157-9DBDEF7E80B5}" type="sibTrans" cxnId="{EA1F1E20-8674-4A4A-8C63-14F095E708AB}">
      <dgm:prSet/>
      <dgm:spPr/>
      <dgm:t>
        <a:bodyPr/>
        <a:lstStyle/>
        <a:p>
          <a:endParaRPr lang="en-IN"/>
        </a:p>
      </dgm:t>
    </dgm:pt>
    <dgm:pt modelId="{E0C8FEA2-A444-4771-B687-6B255752BFEC}">
      <dgm:prSet phldrT="[Text]"/>
      <dgm:spPr/>
      <dgm:t>
        <a:bodyPr/>
        <a:lstStyle/>
        <a:p>
          <a:r>
            <a:rPr lang="en-IN" dirty="0"/>
            <a:t>Bio-metric Integration</a:t>
          </a:r>
        </a:p>
      </dgm:t>
    </dgm:pt>
    <dgm:pt modelId="{91D283B0-8273-4C58-806B-396F17C1E046}" type="parTrans" cxnId="{8823F6F9-E1F3-4AE3-8223-3E81CD0FD770}">
      <dgm:prSet/>
      <dgm:spPr/>
      <dgm:t>
        <a:bodyPr/>
        <a:lstStyle/>
        <a:p>
          <a:endParaRPr lang="en-IN"/>
        </a:p>
      </dgm:t>
    </dgm:pt>
    <dgm:pt modelId="{F96633FB-184C-4DE9-B487-22966D6E9E9D}" type="sibTrans" cxnId="{8823F6F9-E1F3-4AE3-8223-3E81CD0FD770}">
      <dgm:prSet/>
      <dgm:spPr/>
      <dgm:t>
        <a:bodyPr/>
        <a:lstStyle/>
        <a:p>
          <a:endParaRPr lang="en-IN"/>
        </a:p>
      </dgm:t>
    </dgm:pt>
    <dgm:pt modelId="{5915FB58-391F-43A3-BFE4-5FF678F66EAF}">
      <dgm:prSet phldrT="[Text]"/>
      <dgm:spPr/>
      <dgm:t>
        <a:bodyPr/>
        <a:lstStyle/>
        <a:p>
          <a:r>
            <a:rPr lang="en-IN" dirty="0"/>
            <a:t>Social Security </a:t>
          </a:r>
        </a:p>
      </dgm:t>
    </dgm:pt>
    <dgm:pt modelId="{C0B154E4-A005-4836-93C9-7018C924898A}" type="parTrans" cxnId="{589F70B4-AC9A-4F9F-927F-8BA1003C3FF1}">
      <dgm:prSet/>
      <dgm:spPr/>
      <dgm:t>
        <a:bodyPr/>
        <a:lstStyle/>
        <a:p>
          <a:endParaRPr lang="en-IN"/>
        </a:p>
      </dgm:t>
    </dgm:pt>
    <dgm:pt modelId="{9A27B644-21B6-45C7-A06D-AD48E4A27CB5}" type="sibTrans" cxnId="{589F70B4-AC9A-4F9F-927F-8BA1003C3FF1}">
      <dgm:prSet/>
      <dgm:spPr/>
      <dgm:t>
        <a:bodyPr/>
        <a:lstStyle/>
        <a:p>
          <a:endParaRPr lang="en-IN"/>
        </a:p>
      </dgm:t>
    </dgm:pt>
    <dgm:pt modelId="{C1E132E4-3DB3-481F-B3D4-09800E527CEB}">
      <dgm:prSet phldrT="[Text]"/>
      <dgm:spPr/>
      <dgm:t>
        <a:bodyPr/>
        <a:lstStyle/>
        <a:p>
          <a:r>
            <a:rPr lang="en-IN" dirty="0"/>
            <a:t>Wage Protection System</a:t>
          </a:r>
        </a:p>
      </dgm:t>
    </dgm:pt>
    <dgm:pt modelId="{AC1B7468-2EC8-4C9B-87DD-36875911FF5F}" type="parTrans" cxnId="{31FD5279-9652-4662-BF21-35770B7D40D5}">
      <dgm:prSet/>
      <dgm:spPr/>
      <dgm:t>
        <a:bodyPr/>
        <a:lstStyle/>
        <a:p>
          <a:endParaRPr lang="en-IN"/>
        </a:p>
      </dgm:t>
    </dgm:pt>
    <dgm:pt modelId="{ADB23C08-F841-4333-B7CE-B6C5AA362CBC}" type="sibTrans" cxnId="{31FD5279-9652-4662-BF21-35770B7D40D5}">
      <dgm:prSet/>
      <dgm:spPr/>
      <dgm:t>
        <a:bodyPr/>
        <a:lstStyle/>
        <a:p>
          <a:endParaRPr lang="en-IN"/>
        </a:p>
      </dgm:t>
    </dgm:pt>
    <dgm:pt modelId="{58AC4738-C877-4DCD-9E19-D17A617A27D9}">
      <dgm:prSet phldrT="[Text]"/>
      <dgm:spPr/>
      <dgm:t>
        <a:bodyPr/>
        <a:lstStyle/>
        <a:p>
          <a:r>
            <a:rPr lang="en-IN" dirty="0"/>
            <a:t>Leave Encashment</a:t>
          </a:r>
        </a:p>
      </dgm:t>
    </dgm:pt>
    <dgm:pt modelId="{FCF5F547-7BDD-4E45-B610-3726414BAAF8}" type="parTrans" cxnId="{F924C783-10BD-4826-909A-6F4CCF784050}">
      <dgm:prSet/>
      <dgm:spPr/>
      <dgm:t>
        <a:bodyPr/>
        <a:lstStyle/>
        <a:p>
          <a:endParaRPr lang="en-IN"/>
        </a:p>
      </dgm:t>
    </dgm:pt>
    <dgm:pt modelId="{6156A075-918A-4F24-8EC5-9825BB8CF7F5}" type="sibTrans" cxnId="{F924C783-10BD-4826-909A-6F4CCF784050}">
      <dgm:prSet/>
      <dgm:spPr/>
      <dgm:t>
        <a:bodyPr/>
        <a:lstStyle/>
        <a:p>
          <a:endParaRPr lang="en-IN"/>
        </a:p>
      </dgm:t>
    </dgm:pt>
    <dgm:pt modelId="{FD905D17-1D51-45EE-960A-11A2AF41854D}">
      <dgm:prSet phldrT="[Text]"/>
      <dgm:spPr/>
      <dgm:t>
        <a:bodyPr/>
        <a:lstStyle/>
        <a:p>
          <a:r>
            <a:rPr lang="en-IN" dirty="0"/>
            <a:t>Leave Carry forward / lapse</a:t>
          </a:r>
        </a:p>
      </dgm:t>
    </dgm:pt>
    <dgm:pt modelId="{6FAB24FA-31A6-4F40-8A04-68A93F965C48}" type="parTrans" cxnId="{B28B9B49-4742-435A-A8EF-B31E91D1A472}">
      <dgm:prSet/>
      <dgm:spPr/>
      <dgm:t>
        <a:bodyPr/>
        <a:lstStyle/>
        <a:p>
          <a:endParaRPr lang="en-IN"/>
        </a:p>
      </dgm:t>
    </dgm:pt>
    <dgm:pt modelId="{ED0A65D0-C498-44F6-8BC2-A3076DA3FCB4}" type="sibTrans" cxnId="{B28B9B49-4742-435A-A8EF-B31E91D1A472}">
      <dgm:prSet/>
      <dgm:spPr/>
      <dgm:t>
        <a:bodyPr/>
        <a:lstStyle/>
        <a:p>
          <a:endParaRPr lang="en-IN"/>
        </a:p>
      </dgm:t>
    </dgm:pt>
    <dgm:pt modelId="{C0AA0CE9-6371-4319-ADB1-C2DC5282C89F}">
      <dgm:prSet phldrT="[Text]"/>
      <dgm:spPr/>
      <dgm:t>
        <a:bodyPr/>
        <a:lstStyle/>
        <a:p>
          <a:r>
            <a:rPr lang="en-IN" dirty="0"/>
            <a:t>Rule based leave credit</a:t>
          </a:r>
        </a:p>
      </dgm:t>
    </dgm:pt>
    <dgm:pt modelId="{715C74E9-8A97-4346-8FFE-3CA6CFC8E044}" type="parTrans" cxnId="{DAD03C8F-D8C4-45FE-8956-729B2E101BCC}">
      <dgm:prSet/>
      <dgm:spPr/>
      <dgm:t>
        <a:bodyPr/>
        <a:lstStyle/>
        <a:p>
          <a:endParaRPr lang="en-IN"/>
        </a:p>
      </dgm:t>
    </dgm:pt>
    <dgm:pt modelId="{57D63360-46C2-46BF-A0CB-BAB3300A0A57}" type="sibTrans" cxnId="{DAD03C8F-D8C4-45FE-8956-729B2E101BCC}">
      <dgm:prSet/>
      <dgm:spPr/>
      <dgm:t>
        <a:bodyPr/>
        <a:lstStyle/>
        <a:p>
          <a:endParaRPr lang="en-IN"/>
        </a:p>
      </dgm:t>
    </dgm:pt>
    <dgm:pt modelId="{23B7DC7E-9187-4972-8AA1-B49CF82DD13A}">
      <dgm:prSet phldrT="[Text]"/>
      <dgm:spPr/>
      <dgm:t>
        <a:bodyPr/>
        <a:lstStyle/>
        <a:p>
          <a:r>
            <a:rPr lang="en-IN" dirty="0"/>
            <a:t>Custom fields </a:t>
          </a:r>
        </a:p>
      </dgm:t>
    </dgm:pt>
    <dgm:pt modelId="{B68BF5F2-F804-44B2-955B-201E9B45FFF8}" type="parTrans" cxnId="{2791FDF7-BD34-41B6-880F-1A9C8403503A}">
      <dgm:prSet/>
      <dgm:spPr/>
      <dgm:t>
        <a:bodyPr/>
        <a:lstStyle/>
        <a:p>
          <a:endParaRPr lang="en-IN"/>
        </a:p>
      </dgm:t>
    </dgm:pt>
    <dgm:pt modelId="{3B999384-FCF1-4D0A-9904-55322185C0F9}" type="sibTrans" cxnId="{2791FDF7-BD34-41B6-880F-1A9C8403503A}">
      <dgm:prSet/>
      <dgm:spPr/>
      <dgm:t>
        <a:bodyPr/>
        <a:lstStyle/>
        <a:p>
          <a:endParaRPr lang="en-IN"/>
        </a:p>
      </dgm:t>
    </dgm:pt>
    <dgm:pt modelId="{73ACDED0-57D6-4AAF-A35F-9B7AA3D099B5}">
      <dgm:prSet phldrT="[Text]"/>
      <dgm:spPr/>
      <dgm:t>
        <a:bodyPr/>
        <a:lstStyle/>
        <a:p>
          <a:r>
            <a:rPr lang="en-IN" dirty="0"/>
            <a:t>Employee Benefits</a:t>
          </a:r>
        </a:p>
      </dgm:t>
    </dgm:pt>
    <dgm:pt modelId="{341DB6A1-8E45-4E8B-86EC-6600B9950E65}" type="parTrans" cxnId="{8351FE82-76D7-4F85-BB11-79FE281DBBDA}">
      <dgm:prSet/>
      <dgm:spPr/>
      <dgm:t>
        <a:bodyPr/>
        <a:lstStyle/>
        <a:p>
          <a:endParaRPr lang="en-IN"/>
        </a:p>
      </dgm:t>
    </dgm:pt>
    <dgm:pt modelId="{F7D6ECF6-1C53-447B-A0FC-309F6596D71E}" type="sibTrans" cxnId="{8351FE82-76D7-4F85-BB11-79FE281DBBDA}">
      <dgm:prSet/>
      <dgm:spPr/>
      <dgm:t>
        <a:bodyPr/>
        <a:lstStyle/>
        <a:p>
          <a:endParaRPr lang="en-IN"/>
        </a:p>
      </dgm:t>
    </dgm:pt>
    <dgm:pt modelId="{5CAFD6CB-8621-445C-912D-49EAB793DEA1}">
      <dgm:prSet phldrT="[Text]"/>
      <dgm:spPr/>
      <dgm:t>
        <a:bodyPr/>
        <a:lstStyle/>
        <a:p>
          <a:r>
            <a:rPr lang="en-US" dirty="0"/>
            <a:t>Attendance Regularization</a:t>
          </a:r>
          <a:endParaRPr lang="en-IN" dirty="0"/>
        </a:p>
      </dgm:t>
    </dgm:pt>
    <dgm:pt modelId="{A99AA5FE-013D-4EE8-94EF-781F2E9FCB48}" type="parTrans" cxnId="{262E6CD2-2831-49DA-9080-C30CC2E80D16}">
      <dgm:prSet/>
      <dgm:spPr/>
      <dgm:t>
        <a:bodyPr/>
        <a:lstStyle/>
        <a:p>
          <a:endParaRPr lang="en-IN"/>
        </a:p>
      </dgm:t>
    </dgm:pt>
    <dgm:pt modelId="{8C871B20-51AC-4A83-92B6-2EBED9B55F4D}" type="sibTrans" cxnId="{262E6CD2-2831-49DA-9080-C30CC2E80D16}">
      <dgm:prSet/>
      <dgm:spPr/>
      <dgm:t>
        <a:bodyPr/>
        <a:lstStyle/>
        <a:p>
          <a:endParaRPr lang="en-IN"/>
        </a:p>
      </dgm:t>
    </dgm:pt>
    <dgm:pt modelId="{960131F9-22FC-45D4-8F13-A7C41547B4B5}">
      <dgm:prSet phldrT="[Text]"/>
      <dgm:spPr/>
      <dgm:t>
        <a:bodyPr/>
        <a:lstStyle/>
        <a:p>
          <a:r>
            <a:rPr lang="en-US" dirty="0"/>
            <a:t>Work Calendar</a:t>
          </a:r>
          <a:endParaRPr lang="en-IN" dirty="0"/>
        </a:p>
      </dgm:t>
    </dgm:pt>
    <dgm:pt modelId="{81A6DA6A-8CB6-4B84-9AE8-F2E5989B0E84}" type="parTrans" cxnId="{6253B5E7-0B2B-4DC8-9F21-698A80AA68D5}">
      <dgm:prSet/>
      <dgm:spPr/>
      <dgm:t>
        <a:bodyPr/>
        <a:lstStyle/>
        <a:p>
          <a:endParaRPr lang="en-IN"/>
        </a:p>
      </dgm:t>
    </dgm:pt>
    <dgm:pt modelId="{4EE77638-F2E2-4C5B-A04F-3921ABD7274C}" type="sibTrans" cxnId="{6253B5E7-0B2B-4DC8-9F21-698A80AA68D5}">
      <dgm:prSet/>
      <dgm:spPr/>
      <dgm:t>
        <a:bodyPr/>
        <a:lstStyle/>
        <a:p>
          <a:endParaRPr lang="en-IN"/>
        </a:p>
      </dgm:t>
    </dgm:pt>
    <dgm:pt modelId="{DED973B8-267E-4D77-B511-C022232D7869}" type="pres">
      <dgm:prSet presAssocID="{81DFF78F-CD32-4DDB-8640-67718D2661AD}" presName="cycleMatrixDiagram" presStyleCnt="0">
        <dgm:presLayoutVars>
          <dgm:chMax val="1"/>
          <dgm:dir/>
          <dgm:animLvl val="lvl"/>
          <dgm:resizeHandles val="exact"/>
        </dgm:presLayoutVars>
      </dgm:prSet>
      <dgm:spPr/>
    </dgm:pt>
    <dgm:pt modelId="{9A309947-B04F-4848-BA96-8872CAB29BB5}" type="pres">
      <dgm:prSet presAssocID="{81DFF78F-CD32-4DDB-8640-67718D2661AD}" presName="children" presStyleCnt="0"/>
      <dgm:spPr/>
    </dgm:pt>
    <dgm:pt modelId="{5F167695-F405-4115-8286-6B2549AAA9C4}" type="pres">
      <dgm:prSet presAssocID="{81DFF78F-CD32-4DDB-8640-67718D2661AD}" presName="child1group" presStyleCnt="0"/>
      <dgm:spPr/>
    </dgm:pt>
    <dgm:pt modelId="{D380CB78-551C-4D50-AA78-3EF4F7FC72F7}" type="pres">
      <dgm:prSet presAssocID="{81DFF78F-CD32-4DDB-8640-67718D2661AD}" presName="child1" presStyleLbl="bgAcc1" presStyleIdx="0" presStyleCnt="4" custLinFactNeighborX="-9411" custLinFactNeighborY="-2691"/>
      <dgm:spPr/>
    </dgm:pt>
    <dgm:pt modelId="{719148E2-0DF2-4D59-95F9-D183F5A6C3DE}" type="pres">
      <dgm:prSet presAssocID="{81DFF78F-CD32-4DDB-8640-67718D2661AD}" presName="child1Text" presStyleLbl="bgAcc1" presStyleIdx="0" presStyleCnt="4">
        <dgm:presLayoutVars>
          <dgm:bulletEnabled val="1"/>
        </dgm:presLayoutVars>
      </dgm:prSet>
      <dgm:spPr/>
    </dgm:pt>
    <dgm:pt modelId="{60D5EA4D-3680-42F5-854F-D2043ACF2047}" type="pres">
      <dgm:prSet presAssocID="{81DFF78F-CD32-4DDB-8640-67718D2661AD}" presName="child2group" presStyleCnt="0"/>
      <dgm:spPr/>
    </dgm:pt>
    <dgm:pt modelId="{CCF363EE-099A-4F47-B432-FD4576C11E64}" type="pres">
      <dgm:prSet presAssocID="{81DFF78F-CD32-4DDB-8640-67718D2661AD}" presName="child2" presStyleLbl="bgAcc1" presStyleIdx="1" presStyleCnt="4" custLinFactNeighborX="9760" custLinFactNeighborY="-3229"/>
      <dgm:spPr/>
    </dgm:pt>
    <dgm:pt modelId="{A7F0ADC7-3A0E-418A-AB67-872173B64DF7}" type="pres">
      <dgm:prSet presAssocID="{81DFF78F-CD32-4DDB-8640-67718D2661AD}" presName="child2Text" presStyleLbl="bgAcc1" presStyleIdx="1" presStyleCnt="4">
        <dgm:presLayoutVars>
          <dgm:bulletEnabled val="1"/>
        </dgm:presLayoutVars>
      </dgm:prSet>
      <dgm:spPr/>
    </dgm:pt>
    <dgm:pt modelId="{CFCE2AA2-5C7B-49FD-B01D-4D7C6070CC16}" type="pres">
      <dgm:prSet presAssocID="{81DFF78F-CD32-4DDB-8640-67718D2661AD}" presName="child3group" presStyleCnt="0"/>
      <dgm:spPr/>
    </dgm:pt>
    <dgm:pt modelId="{94BDF776-0294-453C-9441-EBE114B87DC8}" type="pres">
      <dgm:prSet presAssocID="{81DFF78F-CD32-4DDB-8640-67718D2661AD}" presName="child3" presStyleLbl="bgAcc1" presStyleIdx="2" presStyleCnt="4" custLinFactNeighborX="12549" custLinFactNeighborY="2152"/>
      <dgm:spPr/>
    </dgm:pt>
    <dgm:pt modelId="{9446E814-CC8F-42AD-BF06-AA64BF2B4670}" type="pres">
      <dgm:prSet presAssocID="{81DFF78F-CD32-4DDB-8640-67718D2661AD}" presName="child3Text" presStyleLbl="bgAcc1" presStyleIdx="2" presStyleCnt="4">
        <dgm:presLayoutVars>
          <dgm:bulletEnabled val="1"/>
        </dgm:presLayoutVars>
      </dgm:prSet>
      <dgm:spPr/>
    </dgm:pt>
    <dgm:pt modelId="{0ED20C92-E157-46B0-B57B-9F1E22E170AD}" type="pres">
      <dgm:prSet presAssocID="{81DFF78F-CD32-4DDB-8640-67718D2661AD}" presName="child4group" presStyleCnt="0"/>
      <dgm:spPr/>
    </dgm:pt>
    <dgm:pt modelId="{D7366A4B-8D19-4259-ADEB-F3DACCC6292A}" type="pres">
      <dgm:prSet presAssocID="{81DFF78F-CD32-4DDB-8640-67718D2661AD}" presName="child4" presStyleLbl="bgAcc1" presStyleIdx="3" presStyleCnt="4" custLinFactNeighborX="-10109" custLinFactNeighborY="-1658"/>
      <dgm:spPr/>
    </dgm:pt>
    <dgm:pt modelId="{467467F1-1AFD-4CE2-94A6-DA2D26F220B8}" type="pres">
      <dgm:prSet presAssocID="{81DFF78F-CD32-4DDB-8640-67718D2661AD}" presName="child4Text" presStyleLbl="bgAcc1" presStyleIdx="3" presStyleCnt="4">
        <dgm:presLayoutVars>
          <dgm:bulletEnabled val="1"/>
        </dgm:presLayoutVars>
      </dgm:prSet>
      <dgm:spPr/>
    </dgm:pt>
    <dgm:pt modelId="{98C79B36-B19E-4430-A1AC-52D27E119648}" type="pres">
      <dgm:prSet presAssocID="{81DFF78F-CD32-4DDB-8640-67718D2661AD}" presName="childPlaceholder" presStyleCnt="0"/>
      <dgm:spPr/>
    </dgm:pt>
    <dgm:pt modelId="{305D500D-930F-4DAA-BD6D-E92005E6473D}" type="pres">
      <dgm:prSet presAssocID="{81DFF78F-CD32-4DDB-8640-67718D2661AD}" presName="circle" presStyleCnt="0"/>
      <dgm:spPr/>
    </dgm:pt>
    <dgm:pt modelId="{2ADAC0DB-519C-44DF-AD66-DC22E845E35B}" type="pres">
      <dgm:prSet presAssocID="{81DFF78F-CD32-4DDB-8640-67718D2661AD}" presName="quadrant1" presStyleLbl="node1" presStyleIdx="0" presStyleCnt="4">
        <dgm:presLayoutVars>
          <dgm:chMax val="1"/>
          <dgm:bulletEnabled val="1"/>
        </dgm:presLayoutVars>
      </dgm:prSet>
      <dgm:spPr/>
    </dgm:pt>
    <dgm:pt modelId="{16E64F0C-039D-42FB-8BFD-DCF377DC059F}" type="pres">
      <dgm:prSet presAssocID="{81DFF78F-CD32-4DDB-8640-67718D2661AD}" presName="quadrant2" presStyleLbl="node1" presStyleIdx="1" presStyleCnt="4">
        <dgm:presLayoutVars>
          <dgm:chMax val="1"/>
          <dgm:bulletEnabled val="1"/>
        </dgm:presLayoutVars>
      </dgm:prSet>
      <dgm:spPr/>
    </dgm:pt>
    <dgm:pt modelId="{F9A191DC-2400-4B79-B84C-C689CF57C09F}" type="pres">
      <dgm:prSet presAssocID="{81DFF78F-CD32-4DDB-8640-67718D2661AD}" presName="quadrant3" presStyleLbl="node1" presStyleIdx="2" presStyleCnt="4">
        <dgm:presLayoutVars>
          <dgm:chMax val="1"/>
          <dgm:bulletEnabled val="1"/>
        </dgm:presLayoutVars>
      </dgm:prSet>
      <dgm:spPr/>
    </dgm:pt>
    <dgm:pt modelId="{042BFE69-E700-4156-B611-B2D6CC1C3A19}" type="pres">
      <dgm:prSet presAssocID="{81DFF78F-CD32-4DDB-8640-67718D2661AD}" presName="quadrant4" presStyleLbl="node1" presStyleIdx="3" presStyleCnt="4">
        <dgm:presLayoutVars>
          <dgm:chMax val="1"/>
          <dgm:bulletEnabled val="1"/>
        </dgm:presLayoutVars>
      </dgm:prSet>
      <dgm:spPr/>
    </dgm:pt>
    <dgm:pt modelId="{6781B16D-BF99-4E6E-86D0-92BAD4C27986}" type="pres">
      <dgm:prSet presAssocID="{81DFF78F-CD32-4DDB-8640-67718D2661AD}" presName="quadrantPlaceholder" presStyleCnt="0"/>
      <dgm:spPr/>
    </dgm:pt>
    <dgm:pt modelId="{9693ADD0-0D3A-47A1-ACED-8609784E56E5}" type="pres">
      <dgm:prSet presAssocID="{81DFF78F-CD32-4DDB-8640-67718D2661AD}" presName="center1" presStyleLbl="fgShp" presStyleIdx="0" presStyleCnt="2"/>
      <dgm:spPr/>
    </dgm:pt>
    <dgm:pt modelId="{7B57E56C-4D01-4BDF-9D5C-9E8E4C189D13}" type="pres">
      <dgm:prSet presAssocID="{81DFF78F-CD32-4DDB-8640-67718D2661AD}" presName="center2" presStyleLbl="fgShp" presStyleIdx="1" presStyleCnt="2"/>
      <dgm:spPr/>
    </dgm:pt>
  </dgm:ptLst>
  <dgm:cxnLst>
    <dgm:cxn modelId="{31FD0D00-F46F-48B2-86FF-1C05AFCF9598}" type="presOf" srcId="{2DC510D2-EBBA-4C22-894B-1BC0B7648CFE}" destId="{719148E2-0DF2-4D59-95F9-D183F5A6C3DE}" srcOrd="1" destOrd="0" presId="urn:microsoft.com/office/officeart/2005/8/layout/cycle4"/>
    <dgm:cxn modelId="{EB60BD01-3004-4AF5-99BF-6728A78FAB34}" srcId="{69B1C1ED-950C-4FEC-905E-2CB583109432}" destId="{2DC510D2-EBBA-4C22-894B-1BC0B7648CFE}" srcOrd="0" destOrd="0" parTransId="{665951DA-8D57-41D1-8E24-F7C78632245F}" sibTransId="{7F428A5C-F456-4359-BB8C-0D03D0A0E638}"/>
    <dgm:cxn modelId="{B7B53202-9BCC-4F04-A461-530EFC506850}" type="presOf" srcId="{CDB336F2-1E65-4F23-876B-A9C42BA50995}" destId="{F9A191DC-2400-4B79-B84C-C689CF57C09F}" srcOrd="0" destOrd="0" presId="urn:microsoft.com/office/officeart/2005/8/layout/cycle4"/>
    <dgm:cxn modelId="{2A34F706-50F3-4CB6-A2A3-18D0DD8A65ED}" srcId="{0DFDC070-C7FD-4D9C-B12F-3FB5EFEC9C37}" destId="{8C78C4C1-6B65-408D-AE10-F8F9C32B0FD2}" srcOrd="1" destOrd="0" parTransId="{DC6E484C-95A3-4706-B93A-9F45811EED8A}" sibTransId="{65540186-EF8E-48F7-AC6C-91452656239F}"/>
    <dgm:cxn modelId="{97545E07-BDA1-465E-B9D4-1DFD9543B097}" type="presOf" srcId="{23B7DC7E-9187-4972-8AA1-B49CF82DD13A}" destId="{D380CB78-551C-4D50-AA78-3EF4F7FC72F7}" srcOrd="0" destOrd="2" presId="urn:microsoft.com/office/officeart/2005/8/layout/cycle4"/>
    <dgm:cxn modelId="{24C03610-8C9E-4267-8806-E2F699554A58}" type="presOf" srcId="{6EC44E1D-2DD9-48FA-BA65-CBA291B88331}" destId="{719148E2-0DF2-4D59-95F9-D183F5A6C3DE}" srcOrd="1" destOrd="4" presId="urn:microsoft.com/office/officeart/2005/8/layout/cycle4"/>
    <dgm:cxn modelId="{36ED5411-CC1D-4DD7-A7D0-73C06B2D3AD1}" srcId="{69B1C1ED-950C-4FEC-905E-2CB583109432}" destId="{7A2A93AA-9B99-49BD-934C-8ACEF5179216}" srcOrd="1" destOrd="0" parTransId="{3D1E5153-DFC4-4192-8BD5-647EA56F46CF}" sibTransId="{3F35DAAF-C4DB-4388-B8A9-340860DB3527}"/>
    <dgm:cxn modelId="{EA4D8D12-3648-4881-A067-B9AF18E60CC6}" type="presOf" srcId="{960131F9-22FC-45D4-8F13-A7C41547B4B5}" destId="{CCF363EE-099A-4F47-B432-FD4576C11E64}" srcOrd="0" destOrd="0" presId="urn:microsoft.com/office/officeart/2005/8/layout/cycle4"/>
    <dgm:cxn modelId="{174AEE12-563B-4248-86C3-BFE8BEBD0ED0}" srcId="{81DFF78F-CD32-4DDB-8640-67718D2661AD}" destId="{69B1C1ED-950C-4FEC-905E-2CB583109432}" srcOrd="0" destOrd="0" parTransId="{1F085F3E-9FC1-4A36-843C-51908DD9201B}" sibTransId="{6671988B-5D79-4CE9-9C27-D3F7A4AE45C5}"/>
    <dgm:cxn modelId="{2103F214-0B97-4BD0-9016-44B450E1E9C2}" type="presOf" srcId="{C1E132E4-3DB3-481F-B3D4-09800E527CEB}" destId="{94BDF776-0294-453C-9441-EBE114B87DC8}" srcOrd="0" destOrd="2" presId="urn:microsoft.com/office/officeart/2005/8/layout/cycle4"/>
    <dgm:cxn modelId="{F9B92519-8652-44DE-893C-63C70BA3B635}" type="presOf" srcId="{E0C8FEA2-A444-4771-B687-6B255752BFEC}" destId="{A7F0ADC7-3A0E-418A-AB67-872173B64DF7}" srcOrd="1" destOrd="5" presId="urn:microsoft.com/office/officeart/2005/8/layout/cycle4"/>
    <dgm:cxn modelId="{EA1F1E20-8674-4A4A-8C63-14F095E708AB}" srcId="{0DFDC070-C7FD-4D9C-B12F-3FB5EFEC9C37}" destId="{FFE0E76A-2B24-407E-A398-1F9224DFC387}" srcOrd="4" destOrd="0" parTransId="{01148AFC-D157-41FB-83E6-102F17F0D366}" sibTransId="{9CF018E6-30C6-4C3B-B157-9DBDEF7E80B5}"/>
    <dgm:cxn modelId="{E090A723-9685-4D5E-A453-479269DEAE9B}" type="presOf" srcId="{18D58971-0327-482B-9D51-55A5CF74DC98}" destId="{719148E2-0DF2-4D59-95F9-D183F5A6C3DE}" srcOrd="1" destOrd="5" presId="urn:microsoft.com/office/officeart/2005/8/layout/cycle4"/>
    <dgm:cxn modelId="{96EAEB27-5398-45CC-8F7D-900B468D4763}" type="presOf" srcId="{0DFDC070-C7FD-4D9C-B12F-3FB5EFEC9C37}" destId="{16E64F0C-039D-42FB-8BFD-DCF377DC059F}" srcOrd="0" destOrd="0" presId="urn:microsoft.com/office/officeart/2005/8/layout/cycle4"/>
    <dgm:cxn modelId="{15FCBA30-F5F5-4FDC-A42E-68075EF16CF4}" srcId="{69B1C1ED-950C-4FEC-905E-2CB583109432}" destId="{18D58971-0327-482B-9D51-55A5CF74DC98}" srcOrd="5" destOrd="0" parTransId="{CCA6DE14-D84F-4F11-9245-067C58D316DE}" sibTransId="{3EEA681A-3F45-44C8-8EC7-F2CFE96841B4}"/>
    <dgm:cxn modelId="{1A569537-7FDE-4F60-810D-1B7DB9EF3612}" type="presOf" srcId="{59A95B57-690F-4D3E-A817-B6E9D58149AC}" destId="{042BFE69-E700-4156-B611-B2D6CC1C3A19}" srcOrd="0" destOrd="0" presId="urn:microsoft.com/office/officeart/2005/8/layout/cycle4"/>
    <dgm:cxn modelId="{0AA45139-3A60-47E2-A567-F28ECDF6A700}" srcId="{69B1C1ED-950C-4FEC-905E-2CB583109432}" destId="{6EC44E1D-2DD9-48FA-BA65-CBA291B88331}" srcOrd="4" destOrd="0" parTransId="{572157FC-79D8-4621-A91D-EC92907EF990}" sibTransId="{F3513D38-8177-4C55-B603-E8E83CBCC4CC}"/>
    <dgm:cxn modelId="{2B13633B-76A1-4A4B-A0F2-C3E49D47DA7D}" type="presOf" srcId="{FD905D17-1D51-45EE-960A-11A2AF41854D}" destId="{D7366A4B-8D19-4259-ADEB-F3DACCC6292A}" srcOrd="0" destOrd="3" presId="urn:microsoft.com/office/officeart/2005/8/layout/cycle4"/>
    <dgm:cxn modelId="{77835540-AE9C-46C6-A6A2-014E1E6E2F60}" type="presOf" srcId="{C0AA0CE9-6371-4319-ADB1-C2DC5282C89F}" destId="{467467F1-1AFD-4CE2-94A6-DA2D26F220B8}" srcOrd="1" destOrd="1" presId="urn:microsoft.com/office/officeart/2005/8/layout/cycle4"/>
    <dgm:cxn modelId="{BA701043-9984-497F-98F1-28B80A3510E1}" type="presOf" srcId="{3F03FD35-48F2-43B9-966A-8C66D0C4186C}" destId="{9446E814-CC8F-42AD-BF06-AA64BF2B4670}" srcOrd="1" destOrd="0" presId="urn:microsoft.com/office/officeart/2005/8/layout/cycle4"/>
    <dgm:cxn modelId="{4E0EA067-CEFD-4A2F-A1A4-027B3836E479}" type="presOf" srcId="{23B7DC7E-9187-4972-8AA1-B49CF82DD13A}" destId="{719148E2-0DF2-4D59-95F9-D183F5A6C3DE}" srcOrd="1" destOrd="2" presId="urn:microsoft.com/office/officeart/2005/8/layout/cycle4"/>
    <dgm:cxn modelId="{B28B9B49-4742-435A-A8EF-B31E91D1A472}" srcId="{59A95B57-690F-4D3E-A817-B6E9D58149AC}" destId="{FD905D17-1D51-45EE-960A-11A2AF41854D}" srcOrd="3" destOrd="0" parTransId="{6FAB24FA-31A6-4F40-8A04-68A93F965C48}" sibTransId="{ED0A65D0-C498-44F6-8BC2-A3076DA3FCB4}"/>
    <dgm:cxn modelId="{A04C394C-0555-46AC-92F9-FBCC038D7512}" type="presOf" srcId="{2DC510D2-EBBA-4C22-894B-1BC0B7648CFE}" destId="{D380CB78-551C-4D50-AA78-3EF4F7FC72F7}" srcOrd="0" destOrd="0" presId="urn:microsoft.com/office/officeart/2005/8/layout/cycle4"/>
    <dgm:cxn modelId="{BD4A484D-72AE-43C1-BFED-E13598900139}" type="presOf" srcId="{7A2A93AA-9B99-49BD-934C-8ACEF5179216}" destId="{D380CB78-551C-4D50-AA78-3EF4F7FC72F7}" srcOrd="0" destOrd="1" presId="urn:microsoft.com/office/officeart/2005/8/layout/cycle4"/>
    <dgm:cxn modelId="{4156626E-9A47-40F5-B499-461B5C8DDAE2}" srcId="{81DFF78F-CD32-4DDB-8640-67718D2661AD}" destId="{59A95B57-690F-4D3E-A817-B6E9D58149AC}" srcOrd="3" destOrd="0" parTransId="{17021787-E932-4D7B-AF2D-35BCC3D6A811}" sibTransId="{C13BE379-513D-4D67-A8D0-78C035B6B704}"/>
    <dgm:cxn modelId="{F074F76F-52C4-4EF9-B418-8F2BB090D85B}" type="presOf" srcId="{73ACDED0-57D6-4AAF-A35F-9B7AA3D099B5}" destId="{D380CB78-551C-4D50-AA78-3EF4F7FC72F7}" srcOrd="0" destOrd="3" presId="urn:microsoft.com/office/officeart/2005/8/layout/cycle4"/>
    <dgm:cxn modelId="{DBB7B776-5946-4D22-A7C4-E49011B7AFC1}" type="presOf" srcId="{FFE0E76A-2B24-407E-A398-1F9224DFC387}" destId="{A7F0ADC7-3A0E-418A-AB67-872173B64DF7}" srcOrd="1" destOrd="4" presId="urn:microsoft.com/office/officeart/2005/8/layout/cycle4"/>
    <dgm:cxn modelId="{31FD5279-9652-4662-BF21-35770B7D40D5}" srcId="{CDB336F2-1E65-4F23-876B-A9C42BA50995}" destId="{C1E132E4-3DB3-481F-B3D4-09800E527CEB}" srcOrd="2" destOrd="0" parTransId="{AC1B7468-2EC8-4C9B-87DD-36875911FF5F}" sibTransId="{ADB23C08-F841-4333-B7CE-B6C5AA362CBC}"/>
    <dgm:cxn modelId="{6871C579-2492-41CE-BE33-5D692F262F9B}" type="presOf" srcId="{8C78C4C1-6B65-408D-AE10-F8F9C32B0FD2}" destId="{A7F0ADC7-3A0E-418A-AB67-872173B64DF7}" srcOrd="1" destOrd="1" presId="urn:microsoft.com/office/officeart/2005/8/layout/cycle4"/>
    <dgm:cxn modelId="{7519BD81-5292-4DB5-BD80-B64103BA9A1A}" srcId="{59A95B57-690F-4D3E-A817-B6E9D58149AC}" destId="{BB71F9DC-AD29-480E-819F-90A10A14F56D}" srcOrd="0" destOrd="0" parTransId="{AD41A78C-4EAA-488D-9A96-84066FF1E16B}" sibTransId="{62AA4576-6F0D-4EF0-8C64-7D6811512342}"/>
    <dgm:cxn modelId="{34644482-2FA5-4CF5-84F8-CDA52DBD1315}" type="presOf" srcId="{A9185564-A5B7-422F-A4EF-5B2BB30168B7}" destId="{CCF363EE-099A-4F47-B432-FD4576C11E64}" srcOrd="0" destOrd="3" presId="urn:microsoft.com/office/officeart/2005/8/layout/cycle4"/>
    <dgm:cxn modelId="{8351FE82-76D7-4F85-BB11-79FE281DBBDA}" srcId="{69B1C1ED-950C-4FEC-905E-2CB583109432}" destId="{73ACDED0-57D6-4AAF-A35F-9B7AA3D099B5}" srcOrd="3" destOrd="0" parTransId="{341DB6A1-8E45-4E8B-86EC-6600B9950E65}" sibTransId="{F7D6ECF6-1C53-447B-A0FC-309F6596D71E}"/>
    <dgm:cxn modelId="{F924C783-10BD-4826-909A-6F4CCF784050}" srcId="{59A95B57-690F-4D3E-A817-B6E9D58149AC}" destId="{58AC4738-C877-4DCD-9E19-D17A617A27D9}" srcOrd="2" destOrd="0" parTransId="{FCF5F547-7BDD-4E45-B610-3726414BAAF8}" sibTransId="{6156A075-918A-4F24-8EC5-9825BB8CF7F5}"/>
    <dgm:cxn modelId="{6F572988-59E2-4876-9EC1-E87010208EE8}" type="presOf" srcId="{FD905D17-1D51-45EE-960A-11A2AF41854D}" destId="{467467F1-1AFD-4CE2-94A6-DA2D26F220B8}" srcOrd="1" destOrd="3" presId="urn:microsoft.com/office/officeart/2005/8/layout/cycle4"/>
    <dgm:cxn modelId="{78A24A88-BF8A-4EEC-B296-70963F769C5D}" type="presOf" srcId="{5CAFD6CB-8621-445C-912D-49EAB793DEA1}" destId="{A7F0ADC7-3A0E-418A-AB67-872173B64DF7}" srcOrd="1" destOrd="2" presId="urn:microsoft.com/office/officeart/2005/8/layout/cycle4"/>
    <dgm:cxn modelId="{EC95C889-DF76-42C1-BDAE-959E6C0AB70B}" type="presOf" srcId="{A9185564-A5B7-422F-A4EF-5B2BB30168B7}" destId="{A7F0ADC7-3A0E-418A-AB67-872173B64DF7}" srcOrd="1" destOrd="3" presId="urn:microsoft.com/office/officeart/2005/8/layout/cycle4"/>
    <dgm:cxn modelId="{DAD03C8F-D8C4-45FE-8956-729B2E101BCC}" srcId="{59A95B57-690F-4D3E-A817-B6E9D58149AC}" destId="{C0AA0CE9-6371-4319-ADB1-C2DC5282C89F}" srcOrd="1" destOrd="0" parTransId="{715C74E9-8A97-4346-8FFE-3CA6CFC8E044}" sibTransId="{57D63360-46C2-46BF-A0CB-BAB3300A0A57}"/>
    <dgm:cxn modelId="{C48F5A8F-2D1D-4922-AB19-E083F0806F2A}" type="presOf" srcId="{18D58971-0327-482B-9D51-55A5CF74DC98}" destId="{D380CB78-551C-4D50-AA78-3EF4F7FC72F7}" srcOrd="0" destOrd="5" presId="urn:microsoft.com/office/officeart/2005/8/layout/cycle4"/>
    <dgm:cxn modelId="{92190C93-CA19-4EC5-87CD-5AC0794B6F39}" type="presOf" srcId="{C0AA0CE9-6371-4319-ADB1-C2DC5282C89F}" destId="{D7366A4B-8D19-4259-ADEB-F3DACCC6292A}" srcOrd="0" destOrd="1" presId="urn:microsoft.com/office/officeart/2005/8/layout/cycle4"/>
    <dgm:cxn modelId="{F82C6695-F826-4BE5-B35A-B0FEB91AE6F2}" srcId="{CDB336F2-1E65-4F23-876B-A9C42BA50995}" destId="{3F03FD35-48F2-43B9-966A-8C66D0C4186C}" srcOrd="0" destOrd="0" parTransId="{E3B1290A-A881-4CD6-A267-7FC7806352DE}" sibTransId="{46BD2400-420E-4970-817C-CBB3B0AD423D}"/>
    <dgm:cxn modelId="{980ED69A-7DD1-4C08-B065-B4D220FF0372}" type="presOf" srcId="{8C78C4C1-6B65-408D-AE10-F8F9C32B0FD2}" destId="{CCF363EE-099A-4F47-B432-FD4576C11E64}" srcOrd="0" destOrd="1" presId="urn:microsoft.com/office/officeart/2005/8/layout/cycle4"/>
    <dgm:cxn modelId="{C7A66E9B-070E-484E-85FB-99FC59EF31AE}" type="presOf" srcId="{960131F9-22FC-45D4-8F13-A7C41547B4B5}" destId="{A7F0ADC7-3A0E-418A-AB67-872173B64DF7}" srcOrd="1" destOrd="0" presId="urn:microsoft.com/office/officeart/2005/8/layout/cycle4"/>
    <dgm:cxn modelId="{DFA9909B-C348-47AA-8227-CBFF18148DEC}" type="presOf" srcId="{C1E132E4-3DB3-481F-B3D4-09800E527CEB}" destId="{9446E814-CC8F-42AD-BF06-AA64BF2B4670}" srcOrd="1" destOrd="2" presId="urn:microsoft.com/office/officeart/2005/8/layout/cycle4"/>
    <dgm:cxn modelId="{818B3E9C-5C4A-425C-AAFC-247AE35BCD03}" type="presOf" srcId="{5915FB58-391F-43A3-BFE4-5FF678F66EAF}" destId="{9446E814-CC8F-42AD-BF06-AA64BF2B4670}" srcOrd="1" destOrd="1" presId="urn:microsoft.com/office/officeart/2005/8/layout/cycle4"/>
    <dgm:cxn modelId="{9B2B5D9E-4808-4C19-80F9-61EB9AE3ED58}" type="presOf" srcId="{BB71F9DC-AD29-480E-819F-90A10A14F56D}" destId="{467467F1-1AFD-4CE2-94A6-DA2D26F220B8}" srcOrd="1" destOrd="0" presId="urn:microsoft.com/office/officeart/2005/8/layout/cycle4"/>
    <dgm:cxn modelId="{9FE1B2A2-AF0C-4F13-A7B9-A55142FB0504}" type="presOf" srcId="{6EC44E1D-2DD9-48FA-BA65-CBA291B88331}" destId="{D380CB78-551C-4D50-AA78-3EF4F7FC72F7}" srcOrd="0" destOrd="4" presId="urn:microsoft.com/office/officeart/2005/8/layout/cycle4"/>
    <dgm:cxn modelId="{FE22D9B0-1F75-410E-BF3F-A459577D2FBB}" type="presOf" srcId="{58AC4738-C877-4DCD-9E19-D17A617A27D9}" destId="{D7366A4B-8D19-4259-ADEB-F3DACCC6292A}" srcOrd="0" destOrd="2" presId="urn:microsoft.com/office/officeart/2005/8/layout/cycle4"/>
    <dgm:cxn modelId="{589F70B4-AC9A-4F9F-927F-8BA1003C3FF1}" srcId="{CDB336F2-1E65-4F23-876B-A9C42BA50995}" destId="{5915FB58-391F-43A3-BFE4-5FF678F66EAF}" srcOrd="1" destOrd="0" parTransId="{C0B154E4-A005-4836-93C9-7018C924898A}" sibTransId="{9A27B644-21B6-45C7-A06D-AD48E4A27CB5}"/>
    <dgm:cxn modelId="{691790C0-8ECD-41EF-AB05-4A6D13BD06B9}" srcId="{81DFF78F-CD32-4DDB-8640-67718D2661AD}" destId="{CDB336F2-1E65-4F23-876B-A9C42BA50995}" srcOrd="2" destOrd="0" parTransId="{1AE185E0-6E80-4708-977E-4066D5EF0CD8}" sibTransId="{B2C980E5-3198-4BEB-9CF6-556748E0AB69}"/>
    <dgm:cxn modelId="{5E8AF2C3-8A1A-41BA-A352-1716E467885F}" type="presOf" srcId="{69B1C1ED-950C-4FEC-905E-2CB583109432}" destId="{2ADAC0DB-519C-44DF-AD66-DC22E845E35B}" srcOrd="0" destOrd="0" presId="urn:microsoft.com/office/officeart/2005/8/layout/cycle4"/>
    <dgm:cxn modelId="{67623ACA-3ACB-48E5-9D24-FCDB293C0310}" type="presOf" srcId="{73ACDED0-57D6-4AAF-A35F-9B7AA3D099B5}" destId="{719148E2-0DF2-4D59-95F9-D183F5A6C3DE}" srcOrd="1" destOrd="3" presId="urn:microsoft.com/office/officeart/2005/8/layout/cycle4"/>
    <dgm:cxn modelId="{262E6CD2-2831-49DA-9080-C30CC2E80D16}" srcId="{0DFDC070-C7FD-4D9C-B12F-3FB5EFEC9C37}" destId="{5CAFD6CB-8621-445C-912D-49EAB793DEA1}" srcOrd="2" destOrd="0" parTransId="{A99AA5FE-013D-4EE8-94EF-781F2E9FCB48}" sibTransId="{8C871B20-51AC-4A83-92B6-2EBED9B55F4D}"/>
    <dgm:cxn modelId="{B98880D2-81CA-41F9-B485-C1977053A307}" type="presOf" srcId="{5CAFD6CB-8621-445C-912D-49EAB793DEA1}" destId="{CCF363EE-099A-4F47-B432-FD4576C11E64}" srcOrd="0" destOrd="2" presId="urn:microsoft.com/office/officeart/2005/8/layout/cycle4"/>
    <dgm:cxn modelId="{260667D8-5C62-4A7E-B30B-B8EB440A8276}" type="presOf" srcId="{5915FB58-391F-43A3-BFE4-5FF678F66EAF}" destId="{94BDF776-0294-453C-9441-EBE114B87DC8}" srcOrd="0" destOrd="1" presId="urn:microsoft.com/office/officeart/2005/8/layout/cycle4"/>
    <dgm:cxn modelId="{EAE968D9-5950-47E0-967D-B0DE97C1012D}" srcId="{81DFF78F-CD32-4DDB-8640-67718D2661AD}" destId="{0DFDC070-C7FD-4D9C-B12F-3FB5EFEC9C37}" srcOrd="1" destOrd="0" parTransId="{7EA06EAC-93EB-4388-84AE-59F8348F80E6}" sibTransId="{42D8295F-DC1E-4FF2-92A6-1BCDC3BD4699}"/>
    <dgm:cxn modelId="{344485DF-C669-4BFF-9537-FEBBFB58BD05}" type="presOf" srcId="{7A2A93AA-9B99-49BD-934C-8ACEF5179216}" destId="{719148E2-0DF2-4D59-95F9-D183F5A6C3DE}" srcOrd="1" destOrd="1" presId="urn:microsoft.com/office/officeart/2005/8/layout/cycle4"/>
    <dgm:cxn modelId="{20DEFFE1-6CF8-4D42-9969-5A0F9A859B88}" srcId="{0DFDC070-C7FD-4D9C-B12F-3FB5EFEC9C37}" destId="{A9185564-A5B7-422F-A4EF-5B2BB30168B7}" srcOrd="3" destOrd="0" parTransId="{4D9A598D-EF9B-4CF3-B0F9-501D09331072}" sibTransId="{22DEECE2-1270-4CDB-84F3-C25292D1BDD0}"/>
    <dgm:cxn modelId="{127D68E4-F238-4857-9049-5505D736163E}" type="presOf" srcId="{E0C8FEA2-A444-4771-B687-6B255752BFEC}" destId="{CCF363EE-099A-4F47-B432-FD4576C11E64}" srcOrd="0" destOrd="5" presId="urn:microsoft.com/office/officeart/2005/8/layout/cycle4"/>
    <dgm:cxn modelId="{6253B5E7-0B2B-4DC8-9F21-698A80AA68D5}" srcId="{0DFDC070-C7FD-4D9C-B12F-3FB5EFEC9C37}" destId="{960131F9-22FC-45D4-8F13-A7C41547B4B5}" srcOrd="0" destOrd="0" parTransId="{81A6DA6A-8CB6-4B84-9AE8-F2E5989B0E84}" sibTransId="{4EE77638-F2E2-4C5B-A04F-3921ABD7274C}"/>
    <dgm:cxn modelId="{1F6C51EA-FE27-4A5B-A402-8AAB1B99B794}" type="presOf" srcId="{FFE0E76A-2B24-407E-A398-1F9224DFC387}" destId="{CCF363EE-099A-4F47-B432-FD4576C11E64}" srcOrd="0" destOrd="4" presId="urn:microsoft.com/office/officeart/2005/8/layout/cycle4"/>
    <dgm:cxn modelId="{4E5789F3-B901-43FF-9A8E-25A027D7279D}" type="presOf" srcId="{BB71F9DC-AD29-480E-819F-90A10A14F56D}" destId="{D7366A4B-8D19-4259-ADEB-F3DACCC6292A}" srcOrd="0" destOrd="0" presId="urn:microsoft.com/office/officeart/2005/8/layout/cycle4"/>
    <dgm:cxn modelId="{11A98EF4-EDC3-46CB-92F1-9C0DD8B6C606}" type="presOf" srcId="{81DFF78F-CD32-4DDB-8640-67718D2661AD}" destId="{DED973B8-267E-4D77-B511-C022232D7869}" srcOrd="0" destOrd="0" presId="urn:microsoft.com/office/officeart/2005/8/layout/cycle4"/>
    <dgm:cxn modelId="{2791FDF7-BD34-41B6-880F-1A9C8403503A}" srcId="{69B1C1ED-950C-4FEC-905E-2CB583109432}" destId="{23B7DC7E-9187-4972-8AA1-B49CF82DD13A}" srcOrd="2" destOrd="0" parTransId="{B68BF5F2-F804-44B2-955B-201E9B45FFF8}" sibTransId="{3B999384-FCF1-4D0A-9904-55322185C0F9}"/>
    <dgm:cxn modelId="{8823F6F9-E1F3-4AE3-8223-3E81CD0FD770}" srcId="{0DFDC070-C7FD-4D9C-B12F-3FB5EFEC9C37}" destId="{E0C8FEA2-A444-4771-B687-6B255752BFEC}" srcOrd="5" destOrd="0" parTransId="{91D283B0-8273-4C58-806B-396F17C1E046}" sibTransId="{F96633FB-184C-4DE9-B487-22966D6E9E9D}"/>
    <dgm:cxn modelId="{BDDF2DFA-FB7F-4654-B737-0080AEC74068}" type="presOf" srcId="{58AC4738-C877-4DCD-9E19-D17A617A27D9}" destId="{467467F1-1AFD-4CE2-94A6-DA2D26F220B8}" srcOrd="1" destOrd="2" presId="urn:microsoft.com/office/officeart/2005/8/layout/cycle4"/>
    <dgm:cxn modelId="{027DC8FE-92EA-41A5-8928-90CF883C3DFF}" type="presOf" srcId="{3F03FD35-48F2-43B9-966A-8C66D0C4186C}" destId="{94BDF776-0294-453C-9441-EBE114B87DC8}" srcOrd="0" destOrd="0" presId="urn:microsoft.com/office/officeart/2005/8/layout/cycle4"/>
    <dgm:cxn modelId="{D56FAD3A-A999-4436-BD52-77A535AF6329}" type="presParOf" srcId="{DED973B8-267E-4D77-B511-C022232D7869}" destId="{9A309947-B04F-4848-BA96-8872CAB29BB5}" srcOrd="0" destOrd="0" presId="urn:microsoft.com/office/officeart/2005/8/layout/cycle4"/>
    <dgm:cxn modelId="{5C807EF6-F8A8-4D89-8C64-9F72B780ABA7}" type="presParOf" srcId="{9A309947-B04F-4848-BA96-8872CAB29BB5}" destId="{5F167695-F405-4115-8286-6B2549AAA9C4}" srcOrd="0" destOrd="0" presId="urn:microsoft.com/office/officeart/2005/8/layout/cycle4"/>
    <dgm:cxn modelId="{7DD6CB43-7C17-4D43-9394-3F3391E427AF}" type="presParOf" srcId="{5F167695-F405-4115-8286-6B2549AAA9C4}" destId="{D380CB78-551C-4D50-AA78-3EF4F7FC72F7}" srcOrd="0" destOrd="0" presId="urn:microsoft.com/office/officeart/2005/8/layout/cycle4"/>
    <dgm:cxn modelId="{DA4B66BA-8502-44D9-BC9E-0C1FCA4E65B5}" type="presParOf" srcId="{5F167695-F405-4115-8286-6B2549AAA9C4}" destId="{719148E2-0DF2-4D59-95F9-D183F5A6C3DE}" srcOrd="1" destOrd="0" presId="urn:microsoft.com/office/officeart/2005/8/layout/cycle4"/>
    <dgm:cxn modelId="{DDEC84BB-2446-40A6-B50C-C851549CAE21}" type="presParOf" srcId="{9A309947-B04F-4848-BA96-8872CAB29BB5}" destId="{60D5EA4D-3680-42F5-854F-D2043ACF2047}" srcOrd="1" destOrd="0" presId="urn:microsoft.com/office/officeart/2005/8/layout/cycle4"/>
    <dgm:cxn modelId="{C942E729-397E-4921-94E3-F50D8D776BF6}" type="presParOf" srcId="{60D5EA4D-3680-42F5-854F-D2043ACF2047}" destId="{CCF363EE-099A-4F47-B432-FD4576C11E64}" srcOrd="0" destOrd="0" presId="urn:microsoft.com/office/officeart/2005/8/layout/cycle4"/>
    <dgm:cxn modelId="{71DD1309-B49D-46F5-9C7D-421E0FF03EE7}" type="presParOf" srcId="{60D5EA4D-3680-42F5-854F-D2043ACF2047}" destId="{A7F0ADC7-3A0E-418A-AB67-872173B64DF7}" srcOrd="1" destOrd="0" presId="urn:microsoft.com/office/officeart/2005/8/layout/cycle4"/>
    <dgm:cxn modelId="{9B731933-10D2-4D0B-9565-0DC1D182E847}" type="presParOf" srcId="{9A309947-B04F-4848-BA96-8872CAB29BB5}" destId="{CFCE2AA2-5C7B-49FD-B01D-4D7C6070CC16}" srcOrd="2" destOrd="0" presId="urn:microsoft.com/office/officeart/2005/8/layout/cycle4"/>
    <dgm:cxn modelId="{1D10511B-0CAC-4473-A087-1FDBAED58F00}" type="presParOf" srcId="{CFCE2AA2-5C7B-49FD-B01D-4D7C6070CC16}" destId="{94BDF776-0294-453C-9441-EBE114B87DC8}" srcOrd="0" destOrd="0" presId="urn:microsoft.com/office/officeart/2005/8/layout/cycle4"/>
    <dgm:cxn modelId="{CFF66A99-6F6E-4A9F-B289-7E1F283D8E4F}" type="presParOf" srcId="{CFCE2AA2-5C7B-49FD-B01D-4D7C6070CC16}" destId="{9446E814-CC8F-42AD-BF06-AA64BF2B4670}" srcOrd="1" destOrd="0" presId="urn:microsoft.com/office/officeart/2005/8/layout/cycle4"/>
    <dgm:cxn modelId="{DED0D073-5E5A-4059-9E36-F7A59A29FAB7}" type="presParOf" srcId="{9A309947-B04F-4848-BA96-8872CAB29BB5}" destId="{0ED20C92-E157-46B0-B57B-9F1E22E170AD}" srcOrd="3" destOrd="0" presId="urn:microsoft.com/office/officeart/2005/8/layout/cycle4"/>
    <dgm:cxn modelId="{0107A87A-1351-40B1-93DB-730A39C0F748}" type="presParOf" srcId="{0ED20C92-E157-46B0-B57B-9F1E22E170AD}" destId="{D7366A4B-8D19-4259-ADEB-F3DACCC6292A}" srcOrd="0" destOrd="0" presId="urn:microsoft.com/office/officeart/2005/8/layout/cycle4"/>
    <dgm:cxn modelId="{547F3A4E-2D33-4CD3-AE4D-92FF82D7C443}" type="presParOf" srcId="{0ED20C92-E157-46B0-B57B-9F1E22E170AD}" destId="{467467F1-1AFD-4CE2-94A6-DA2D26F220B8}" srcOrd="1" destOrd="0" presId="urn:microsoft.com/office/officeart/2005/8/layout/cycle4"/>
    <dgm:cxn modelId="{14D5FB33-C337-4758-8F71-34658CAAE1B0}" type="presParOf" srcId="{9A309947-B04F-4848-BA96-8872CAB29BB5}" destId="{98C79B36-B19E-4430-A1AC-52D27E119648}" srcOrd="4" destOrd="0" presId="urn:microsoft.com/office/officeart/2005/8/layout/cycle4"/>
    <dgm:cxn modelId="{7B372126-4221-4F3D-AF8C-3836BE4E8B8C}" type="presParOf" srcId="{DED973B8-267E-4D77-B511-C022232D7869}" destId="{305D500D-930F-4DAA-BD6D-E92005E6473D}" srcOrd="1" destOrd="0" presId="urn:microsoft.com/office/officeart/2005/8/layout/cycle4"/>
    <dgm:cxn modelId="{259E5875-DB00-4D00-8413-7410E341B6A3}" type="presParOf" srcId="{305D500D-930F-4DAA-BD6D-E92005E6473D}" destId="{2ADAC0DB-519C-44DF-AD66-DC22E845E35B}" srcOrd="0" destOrd="0" presId="urn:microsoft.com/office/officeart/2005/8/layout/cycle4"/>
    <dgm:cxn modelId="{069A2D8F-056D-4620-979A-5A92F7B968E6}" type="presParOf" srcId="{305D500D-930F-4DAA-BD6D-E92005E6473D}" destId="{16E64F0C-039D-42FB-8BFD-DCF377DC059F}" srcOrd="1" destOrd="0" presId="urn:microsoft.com/office/officeart/2005/8/layout/cycle4"/>
    <dgm:cxn modelId="{CDBB01F6-6C79-4D6C-8FA9-E6D4E54F4212}" type="presParOf" srcId="{305D500D-930F-4DAA-BD6D-E92005E6473D}" destId="{F9A191DC-2400-4B79-B84C-C689CF57C09F}" srcOrd="2" destOrd="0" presId="urn:microsoft.com/office/officeart/2005/8/layout/cycle4"/>
    <dgm:cxn modelId="{7B00781D-B0FA-445B-96D9-68F598E4ED1B}" type="presParOf" srcId="{305D500D-930F-4DAA-BD6D-E92005E6473D}" destId="{042BFE69-E700-4156-B611-B2D6CC1C3A19}" srcOrd="3" destOrd="0" presId="urn:microsoft.com/office/officeart/2005/8/layout/cycle4"/>
    <dgm:cxn modelId="{0F664A0E-B3FC-4E9F-8ED2-486B9D19E7F1}" type="presParOf" srcId="{305D500D-930F-4DAA-BD6D-E92005E6473D}" destId="{6781B16D-BF99-4E6E-86D0-92BAD4C27986}" srcOrd="4" destOrd="0" presId="urn:microsoft.com/office/officeart/2005/8/layout/cycle4"/>
    <dgm:cxn modelId="{CAAD3CFD-5E5E-4A7C-8317-D1770B493D73}" type="presParOf" srcId="{DED973B8-267E-4D77-B511-C022232D7869}" destId="{9693ADD0-0D3A-47A1-ACED-8609784E56E5}" srcOrd="2" destOrd="0" presId="urn:microsoft.com/office/officeart/2005/8/layout/cycle4"/>
    <dgm:cxn modelId="{7A17E494-F822-49B9-8237-2C699D07EAE9}" type="presParOf" srcId="{DED973B8-267E-4D77-B511-C022232D7869}" destId="{7B57E56C-4D01-4BDF-9D5C-9E8E4C189D13}"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402882-EBC3-4449-9D49-1089E523407A}" type="doc">
      <dgm:prSet loTypeId="urn:microsoft.com/office/officeart/2005/8/layout/hList2" loCatId="picture" qsTypeId="urn:microsoft.com/office/officeart/2005/8/quickstyle/simple1" qsCatId="simple" csTypeId="urn:microsoft.com/office/officeart/2005/8/colors/accent1_2" csCatId="accent1" phldr="1"/>
      <dgm:spPr/>
      <dgm:t>
        <a:bodyPr/>
        <a:lstStyle/>
        <a:p>
          <a:endParaRPr lang="en-IN"/>
        </a:p>
      </dgm:t>
    </dgm:pt>
    <dgm:pt modelId="{98F645D5-0A75-43F1-9EDD-DAF93C91935B}">
      <dgm:prSet phldrT="[Text]"/>
      <dgm:spPr/>
      <dgm:t>
        <a:bodyPr/>
        <a:lstStyle/>
        <a:p>
          <a:r>
            <a:rPr lang="en-IN" dirty="0"/>
            <a:t>Employee Details</a:t>
          </a:r>
        </a:p>
      </dgm:t>
    </dgm:pt>
    <dgm:pt modelId="{F1B714E4-88B8-430C-B474-891A4FBEEC82}" type="parTrans" cxnId="{C80BF086-7605-4F11-BC30-43A4DD8028FE}">
      <dgm:prSet/>
      <dgm:spPr/>
      <dgm:t>
        <a:bodyPr/>
        <a:lstStyle/>
        <a:p>
          <a:endParaRPr lang="en-IN"/>
        </a:p>
      </dgm:t>
    </dgm:pt>
    <dgm:pt modelId="{DF61A45E-CDD1-4029-826A-CED2C8178575}" type="sibTrans" cxnId="{C80BF086-7605-4F11-BC30-43A4DD8028FE}">
      <dgm:prSet/>
      <dgm:spPr/>
      <dgm:t>
        <a:bodyPr/>
        <a:lstStyle/>
        <a:p>
          <a:endParaRPr lang="en-IN"/>
        </a:p>
      </dgm:t>
    </dgm:pt>
    <dgm:pt modelId="{0E6C8AB6-B36C-4F8F-8045-35DFEE2B883F}">
      <dgm:prSet phldrT="[Text]"/>
      <dgm:spPr/>
      <dgm:t>
        <a:bodyPr/>
        <a:lstStyle/>
        <a:p>
          <a:r>
            <a:rPr lang="en-IN" dirty="0"/>
            <a:t>Address details</a:t>
          </a:r>
        </a:p>
      </dgm:t>
    </dgm:pt>
    <dgm:pt modelId="{3A57A219-F8E7-4740-983D-C22DD4908972}" type="parTrans" cxnId="{E9F24D7A-5609-484B-84FD-FD3B0A5B7DC0}">
      <dgm:prSet/>
      <dgm:spPr/>
      <dgm:t>
        <a:bodyPr/>
        <a:lstStyle/>
        <a:p>
          <a:endParaRPr lang="en-IN"/>
        </a:p>
      </dgm:t>
    </dgm:pt>
    <dgm:pt modelId="{B48B4939-0CFD-467C-BA3E-EA80FE4AB0F0}" type="sibTrans" cxnId="{E9F24D7A-5609-484B-84FD-FD3B0A5B7DC0}">
      <dgm:prSet/>
      <dgm:spPr/>
      <dgm:t>
        <a:bodyPr/>
        <a:lstStyle/>
        <a:p>
          <a:endParaRPr lang="en-IN"/>
        </a:p>
      </dgm:t>
    </dgm:pt>
    <dgm:pt modelId="{0C523B11-D0C0-4732-8983-D3F0D7A37BC5}">
      <dgm:prSet phldrT="[Text]"/>
      <dgm:spPr/>
      <dgm:t>
        <a:bodyPr/>
        <a:lstStyle/>
        <a:p>
          <a:r>
            <a:rPr lang="en-IN" dirty="0"/>
            <a:t>Employee History</a:t>
          </a:r>
        </a:p>
      </dgm:t>
    </dgm:pt>
    <dgm:pt modelId="{92856871-4C6D-40B0-AB1A-E1A758C1ADD4}" type="parTrans" cxnId="{25F10E8A-F31C-47DC-924B-2D67CBA47C22}">
      <dgm:prSet/>
      <dgm:spPr/>
      <dgm:t>
        <a:bodyPr/>
        <a:lstStyle/>
        <a:p>
          <a:endParaRPr lang="en-IN"/>
        </a:p>
      </dgm:t>
    </dgm:pt>
    <dgm:pt modelId="{939825A2-40F4-47CA-A29A-D462C4C315CD}" type="sibTrans" cxnId="{25F10E8A-F31C-47DC-924B-2D67CBA47C22}">
      <dgm:prSet/>
      <dgm:spPr/>
      <dgm:t>
        <a:bodyPr/>
        <a:lstStyle/>
        <a:p>
          <a:endParaRPr lang="en-IN"/>
        </a:p>
      </dgm:t>
    </dgm:pt>
    <dgm:pt modelId="{80A5C4FE-1117-4421-86C8-3EA186F65C8F}">
      <dgm:prSet phldrT="[Text]"/>
      <dgm:spPr/>
      <dgm:t>
        <a:bodyPr/>
        <a:lstStyle/>
        <a:p>
          <a:r>
            <a:rPr lang="en-IN" dirty="0"/>
            <a:t>Previous Employment History</a:t>
          </a:r>
        </a:p>
      </dgm:t>
    </dgm:pt>
    <dgm:pt modelId="{97F81C8F-E398-4F91-A304-D2AEBCD472CD}" type="parTrans" cxnId="{37DEC558-9A85-41EF-8D42-48D5729711BA}">
      <dgm:prSet/>
      <dgm:spPr/>
      <dgm:t>
        <a:bodyPr/>
        <a:lstStyle/>
        <a:p>
          <a:endParaRPr lang="en-IN"/>
        </a:p>
      </dgm:t>
    </dgm:pt>
    <dgm:pt modelId="{20E85024-D248-4F61-8231-CA09B872FDB6}" type="sibTrans" cxnId="{37DEC558-9A85-41EF-8D42-48D5729711BA}">
      <dgm:prSet/>
      <dgm:spPr/>
      <dgm:t>
        <a:bodyPr/>
        <a:lstStyle/>
        <a:p>
          <a:endParaRPr lang="en-IN"/>
        </a:p>
      </dgm:t>
    </dgm:pt>
    <dgm:pt modelId="{B62B045E-CF6F-471C-BF4B-88B7D630FE7E}">
      <dgm:prSet phldrT="[Text]"/>
      <dgm:spPr/>
      <dgm:t>
        <a:bodyPr/>
        <a:lstStyle/>
        <a:p>
          <a:r>
            <a:rPr lang="en-IN" dirty="0"/>
            <a:t>Employee Archive</a:t>
          </a:r>
        </a:p>
      </dgm:t>
    </dgm:pt>
    <dgm:pt modelId="{AFC9787F-CA70-4B8F-8878-A9A8D5C00EFE}" type="parTrans" cxnId="{AFF50DE7-1FBF-4B0F-994A-CDDBF72FB18F}">
      <dgm:prSet/>
      <dgm:spPr/>
      <dgm:t>
        <a:bodyPr/>
        <a:lstStyle/>
        <a:p>
          <a:endParaRPr lang="en-IN"/>
        </a:p>
      </dgm:t>
    </dgm:pt>
    <dgm:pt modelId="{C0CCF867-C952-44D9-86BD-55A7E586176C}" type="sibTrans" cxnId="{AFF50DE7-1FBF-4B0F-994A-CDDBF72FB18F}">
      <dgm:prSet/>
      <dgm:spPr/>
      <dgm:t>
        <a:bodyPr/>
        <a:lstStyle/>
        <a:p>
          <a:endParaRPr lang="en-IN"/>
        </a:p>
      </dgm:t>
    </dgm:pt>
    <dgm:pt modelId="{27FBB384-D7F1-405E-95FD-C420B957A34F}">
      <dgm:prSet phldrT="[Text]"/>
      <dgm:spPr/>
      <dgm:t>
        <a:bodyPr/>
        <a:lstStyle/>
        <a:p>
          <a:r>
            <a:rPr lang="en-IN" dirty="0"/>
            <a:t>Employee Pay Details</a:t>
          </a:r>
        </a:p>
      </dgm:t>
    </dgm:pt>
    <dgm:pt modelId="{C98B5486-26AD-4119-B003-7200CE846AC4}" type="parTrans" cxnId="{644938A6-587D-452D-AF80-79E9D8DA7EBA}">
      <dgm:prSet/>
      <dgm:spPr/>
      <dgm:t>
        <a:bodyPr/>
        <a:lstStyle/>
        <a:p>
          <a:endParaRPr lang="en-IN"/>
        </a:p>
      </dgm:t>
    </dgm:pt>
    <dgm:pt modelId="{4E78DB4B-0ACC-497A-B896-EFF4B29CBFFD}" type="sibTrans" cxnId="{644938A6-587D-452D-AF80-79E9D8DA7EBA}">
      <dgm:prSet/>
      <dgm:spPr/>
      <dgm:t>
        <a:bodyPr/>
        <a:lstStyle/>
        <a:p>
          <a:endParaRPr lang="en-IN"/>
        </a:p>
      </dgm:t>
    </dgm:pt>
    <dgm:pt modelId="{6511E454-87C6-4F7B-A982-D3CC51EB397D}">
      <dgm:prSet phldrT="[Text]"/>
      <dgm:spPr/>
      <dgm:t>
        <a:bodyPr/>
        <a:lstStyle/>
        <a:p>
          <a:r>
            <a:rPr lang="en-IN" dirty="0"/>
            <a:t>Multi Pay Location</a:t>
          </a:r>
        </a:p>
      </dgm:t>
    </dgm:pt>
    <dgm:pt modelId="{D437C7EE-3C0E-40DD-AE10-7DB725A0E4A8}" type="parTrans" cxnId="{EF72F17E-A0CF-43AC-AB7F-6120EE8DC7A8}">
      <dgm:prSet/>
      <dgm:spPr/>
      <dgm:t>
        <a:bodyPr/>
        <a:lstStyle/>
        <a:p>
          <a:endParaRPr lang="en-IN"/>
        </a:p>
      </dgm:t>
    </dgm:pt>
    <dgm:pt modelId="{CBE07009-752C-4E2E-93FF-E1FCB1913983}" type="sibTrans" cxnId="{EF72F17E-A0CF-43AC-AB7F-6120EE8DC7A8}">
      <dgm:prSet/>
      <dgm:spPr/>
      <dgm:t>
        <a:bodyPr/>
        <a:lstStyle/>
        <a:p>
          <a:endParaRPr lang="en-IN"/>
        </a:p>
      </dgm:t>
    </dgm:pt>
    <dgm:pt modelId="{0D91C8A1-268E-44B9-8C96-811CCFBC6192}">
      <dgm:prSet phldrT="[Text]"/>
      <dgm:spPr/>
      <dgm:t>
        <a:bodyPr/>
        <a:lstStyle/>
        <a:p>
          <a:r>
            <a:rPr lang="en-IN" dirty="0"/>
            <a:t>Configurable Pay Components</a:t>
          </a:r>
        </a:p>
      </dgm:t>
    </dgm:pt>
    <dgm:pt modelId="{2673FB3C-0437-4DF9-9742-396A81CC2918}" type="parTrans" cxnId="{4191BE18-0286-45F2-BF6F-276EF9F3D180}">
      <dgm:prSet/>
      <dgm:spPr/>
      <dgm:t>
        <a:bodyPr/>
        <a:lstStyle/>
        <a:p>
          <a:endParaRPr lang="en-IN"/>
        </a:p>
      </dgm:t>
    </dgm:pt>
    <dgm:pt modelId="{3ACCBB9E-E51D-4DD3-A324-468DA61F9C93}" type="sibTrans" cxnId="{4191BE18-0286-45F2-BF6F-276EF9F3D180}">
      <dgm:prSet/>
      <dgm:spPr/>
      <dgm:t>
        <a:bodyPr/>
        <a:lstStyle/>
        <a:p>
          <a:endParaRPr lang="en-IN"/>
        </a:p>
      </dgm:t>
    </dgm:pt>
    <dgm:pt modelId="{BBBC3625-1937-4AE7-BE84-CB19F9ABE001}">
      <dgm:prSet phldrT="[Text]"/>
      <dgm:spPr/>
      <dgm:t>
        <a:bodyPr/>
        <a:lstStyle/>
        <a:p>
          <a:r>
            <a:rPr lang="en-IN" dirty="0"/>
            <a:t>Contact details</a:t>
          </a:r>
        </a:p>
      </dgm:t>
    </dgm:pt>
    <dgm:pt modelId="{EFBF5CCC-A1FC-408C-AC9E-AAC0EA434382}" type="parTrans" cxnId="{4F2FB6C5-F698-42BA-8B47-10DAF6998D60}">
      <dgm:prSet/>
      <dgm:spPr/>
      <dgm:t>
        <a:bodyPr/>
        <a:lstStyle/>
        <a:p>
          <a:endParaRPr lang="en-IN"/>
        </a:p>
      </dgm:t>
    </dgm:pt>
    <dgm:pt modelId="{B21870B8-EE00-46D8-AE43-6E37DC1C49AB}" type="sibTrans" cxnId="{4F2FB6C5-F698-42BA-8B47-10DAF6998D60}">
      <dgm:prSet/>
      <dgm:spPr/>
      <dgm:t>
        <a:bodyPr/>
        <a:lstStyle/>
        <a:p>
          <a:endParaRPr lang="en-IN"/>
        </a:p>
      </dgm:t>
    </dgm:pt>
    <dgm:pt modelId="{FDC8B066-FA9C-4B94-9E1B-9D4CF9E34CED}">
      <dgm:prSet phldrT="[Text]"/>
      <dgm:spPr/>
      <dgm:t>
        <a:bodyPr/>
        <a:lstStyle/>
        <a:p>
          <a:r>
            <a:rPr lang="en-IN" dirty="0"/>
            <a:t>Bank details</a:t>
          </a:r>
        </a:p>
      </dgm:t>
    </dgm:pt>
    <dgm:pt modelId="{49E445B2-C3B7-4D56-9D30-D496560EA532}" type="parTrans" cxnId="{A2904236-9E59-48A9-910A-5EB4E4E71A09}">
      <dgm:prSet/>
      <dgm:spPr/>
      <dgm:t>
        <a:bodyPr/>
        <a:lstStyle/>
        <a:p>
          <a:endParaRPr lang="en-IN"/>
        </a:p>
      </dgm:t>
    </dgm:pt>
    <dgm:pt modelId="{8DEC8D49-F355-426E-B4A5-0171D8AFC38E}" type="sibTrans" cxnId="{A2904236-9E59-48A9-910A-5EB4E4E71A09}">
      <dgm:prSet/>
      <dgm:spPr/>
      <dgm:t>
        <a:bodyPr/>
        <a:lstStyle/>
        <a:p>
          <a:endParaRPr lang="en-IN"/>
        </a:p>
      </dgm:t>
    </dgm:pt>
    <dgm:pt modelId="{9574C2C3-68B3-4485-963F-D99738A22E10}">
      <dgm:prSet phldrT="[Text]"/>
      <dgm:spPr/>
      <dgm:t>
        <a:bodyPr/>
        <a:lstStyle/>
        <a:p>
          <a:r>
            <a:rPr lang="en-IN" dirty="0"/>
            <a:t>Role</a:t>
          </a:r>
        </a:p>
      </dgm:t>
    </dgm:pt>
    <dgm:pt modelId="{D6916452-F70E-47A8-B50C-2AE4C37399F3}" type="parTrans" cxnId="{E3C05595-941C-4CF2-819E-831AE06C3B29}">
      <dgm:prSet/>
      <dgm:spPr/>
      <dgm:t>
        <a:bodyPr/>
        <a:lstStyle/>
        <a:p>
          <a:endParaRPr lang="en-IN"/>
        </a:p>
      </dgm:t>
    </dgm:pt>
    <dgm:pt modelId="{A805C693-28A3-4F42-B2FD-E98201B3F002}" type="sibTrans" cxnId="{E3C05595-941C-4CF2-819E-831AE06C3B29}">
      <dgm:prSet/>
      <dgm:spPr/>
      <dgm:t>
        <a:bodyPr/>
        <a:lstStyle/>
        <a:p>
          <a:endParaRPr lang="en-IN"/>
        </a:p>
      </dgm:t>
    </dgm:pt>
    <dgm:pt modelId="{B072D0A6-D509-421B-BE7E-D8634165332B}">
      <dgm:prSet phldrT="[Text]"/>
      <dgm:spPr/>
      <dgm:t>
        <a:bodyPr/>
        <a:lstStyle/>
        <a:p>
          <a:r>
            <a:rPr lang="en-IN" dirty="0"/>
            <a:t>Designation</a:t>
          </a:r>
        </a:p>
      </dgm:t>
    </dgm:pt>
    <dgm:pt modelId="{EA749295-A4A8-4DFD-B58D-92036C3481DC}" type="parTrans" cxnId="{3B6CEE5E-91A0-43FE-A3A5-2B1DB118CA76}">
      <dgm:prSet/>
      <dgm:spPr/>
      <dgm:t>
        <a:bodyPr/>
        <a:lstStyle/>
        <a:p>
          <a:endParaRPr lang="en-IN"/>
        </a:p>
      </dgm:t>
    </dgm:pt>
    <dgm:pt modelId="{5F93F4B0-9794-48F1-9917-88B456D77DC1}" type="sibTrans" cxnId="{3B6CEE5E-91A0-43FE-A3A5-2B1DB118CA76}">
      <dgm:prSet/>
      <dgm:spPr/>
      <dgm:t>
        <a:bodyPr/>
        <a:lstStyle/>
        <a:p>
          <a:endParaRPr lang="en-IN"/>
        </a:p>
      </dgm:t>
    </dgm:pt>
    <dgm:pt modelId="{8FF798C7-0899-4828-B7B6-1272437C89CD}">
      <dgm:prSet phldrT="[Text]"/>
      <dgm:spPr/>
      <dgm:t>
        <a:bodyPr/>
        <a:lstStyle/>
        <a:p>
          <a:r>
            <a:rPr lang="en-IN" dirty="0"/>
            <a:t>Grade</a:t>
          </a:r>
        </a:p>
      </dgm:t>
    </dgm:pt>
    <dgm:pt modelId="{EAA6D946-C47B-40BF-BA7F-589357DAF326}" type="parTrans" cxnId="{426ECEB7-C5CA-4214-8806-C83F47C47FDD}">
      <dgm:prSet/>
      <dgm:spPr/>
      <dgm:t>
        <a:bodyPr/>
        <a:lstStyle/>
        <a:p>
          <a:endParaRPr lang="en-IN"/>
        </a:p>
      </dgm:t>
    </dgm:pt>
    <dgm:pt modelId="{15B10A8C-DD6B-404E-B840-FB757C435755}" type="sibTrans" cxnId="{426ECEB7-C5CA-4214-8806-C83F47C47FDD}">
      <dgm:prSet/>
      <dgm:spPr/>
      <dgm:t>
        <a:bodyPr/>
        <a:lstStyle/>
        <a:p>
          <a:endParaRPr lang="en-IN"/>
        </a:p>
      </dgm:t>
    </dgm:pt>
    <dgm:pt modelId="{19CE2AB4-D680-4E5E-802B-080918B6D121}">
      <dgm:prSet phldrT="[Text]"/>
      <dgm:spPr/>
      <dgm:t>
        <a:bodyPr/>
        <a:lstStyle/>
        <a:p>
          <a:endParaRPr lang="en-IN" dirty="0"/>
        </a:p>
      </dgm:t>
    </dgm:pt>
    <dgm:pt modelId="{DF15CB8F-7833-4F25-A05B-EFDD0DDB707B}" type="parTrans" cxnId="{341FE540-40DC-4F34-B8D5-70A5853CF2C0}">
      <dgm:prSet/>
      <dgm:spPr/>
      <dgm:t>
        <a:bodyPr/>
        <a:lstStyle/>
        <a:p>
          <a:endParaRPr lang="en-IN"/>
        </a:p>
      </dgm:t>
    </dgm:pt>
    <dgm:pt modelId="{8F03D2B9-260D-479C-AFF4-C8A185272CE9}" type="sibTrans" cxnId="{341FE540-40DC-4F34-B8D5-70A5853CF2C0}">
      <dgm:prSet/>
      <dgm:spPr/>
      <dgm:t>
        <a:bodyPr/>
        <a:lstStyle/>
        <a:p>
          <a:endParaRPr lang="en-IN"/>
        </a:p>
      </dgm:t>
    </dgm:pt>
    <dgm:pt modelId="{90E99338-EC7C-47AB-8567-9B84C7B216CE}">
      <dgm:prSet phldrT="[Text]"/>
      <dgm:spPr/>
      <dgm:t>
        <a:bodyPr/>
        <a:lstStyle/>
        <a:p>
          <a:r>
            <a:rPr lang="en-IN" dirty="0"/>
            <a:t>Revision details</a:t>
          </a:r>
        </a:p>
      </dgm:t>
    </dgm:pt>
    <dgm:pt modelId="{7ACFFE18-8F1C-4F9D-9ACA-D427E5B46CBE}" type="parTrans" cxnId="{46C22F14-6922-45A6-B71B-455BCAB0C52A}">
      <dgm:prSet/>
      <dgm:spPr/>
      <dgm:t>
        <a:bodyPr/>
        <a:lstStyle/>
        <a:p>
          <a:endParaRPr lang="en-IN"/>
        </a:p>
      </dgm:t>
    </dgm:pt>
    <dgm:pt modelId="{B0132C90-D24E-4EF6-BEDD-9A95574D379F}" type="sibTrans" cxnId="{46C22F14-6922-45A6-B71B-455BCAB0C52A}">
      <dgm:prSet/>
      <dgm:spPr/>
      <dgm:t>
        <a:bodyPr/>
        <a:lstStyle/>
        <a:p>
          <a:endParaRPr lang="en-IN"/>
        </a:p>
      </dgm:t>
    </dgm:pt>
    <dgm:pt modelId="{874483D5-43DF-4FE1-B92F-8A668229A398}">
      <dgm:prSet phldrT="[Text]"/>
      <dgm:spPr/>
      <dgm:t>
        <a:bodyPr/>
        <a:lstStyle/>
        <a:p>
          <a:r>
            <a:rPr lang="en-IN" dirty="0"/>
            <a:t>Pay Group</a:t>
          </a:r>
        </a:p>
      </dgm:t>
    </dgm:pt>
    <dgm:pt modelId="{D4FD694F-A8F7-4BDE-AC24-6ADB9381983E}" type="parTrans" cxnId="{EF01EC4F-D34D-4078-9452-080E7104F576}">
      <dgm:prSet/>
      <dgm:spPr/>
      <dgm:t>
        <a:bodyPr/>
        <a:lstStyle/>
        <a:p>
          <a:endParaRPr lang="en-IN"/>
        </a:p>
      </dgm:t>
    </dgm:pt>
    <dgm:pt modelId="{E16492BC-1F3A-45B0-A298-6924F46B86F8}" type="sibTrans" cxnId="{EF01EC4F-D34D-4078-9452-080E7104F576}">
      <dgm:prSet/>
      <dgm:spPr/>
      <dgm:t>
        <a:bodyPr/>
        <a:lstStyle/>
        <a:p>
          <a:endParaRPr lang="en-IN"/>
        </a:p>
      </dgm:t>
    </dgm:pt>
    <dgm:pt modelId="{9CA0C827-98DA-4A46-B744-1920E7AE59D4}">
      <dgm:prSet phldrT="[Text]"/>
      <dgm:spPr/>
      <dgm:t>
        <a:bodyPr/>
        <a:lstStyle/>
        <a:p>
          <a:r>
            <a:rPr lang="en-IN" dirty="0"/>
            <a:t>Country specific Custom Field</a:t>
          </a:r>
        </a:p>
      </dgm:t>
    </dgm:pt>
    <dgm:pt modelId="{ED6970F1-98D6-4FF5-9EEC-286357FDE8F8}" type="parTrans" cxnId="{76838E0D-A63E-4E2A-BED5-76752C39DC5E}">
      <dgm:prSet/>
      <dgm:spPr/>
      <dgm:t>
        <a:bodyPr/>
        <a:lstStyle/>
        <a:p>
          <a:endParaRPr lang="en-IN"/>
        </a:p>
      </dgm:t>
    </dgm:pt>
    <dgm:pt modelId="{F8559437-CF48-4E23-B9E1-B14D2909B3CE}" type="sibTrans" cxnId="{76838E0D-A63E-4E2A-BED5-76752C39DC5E}">
      <dgm:prSet/>
      <dgm:spPr/>
      <dgm:t>
        <a:bodyPr/>
        <a:lstStyle/>
        <a:p>
          <a:endParaRPr lang="en-IN"/>
        </a:p>
      </dgm:t>
    </dgm:pt>
    <dgm:pt modelId="{9F7D9181-83DB-4D85-8C93-D11EAD0EC5D2}">
      <dgm:prSet phldrT="[Text]"/>
      <dgm:spPr/>
      <dgm:t>
        <a:bodyPr/>
        <a:lstStyle/>
        <a:p>
          <a:r>
            <a:rPr lang="en-IN" dirty="0"/>
            <a:t>Arrear details</a:t>
          </a:r>
        </a:p>
      </dgm:t>
    </dgm:pt>
    <dgm:pt modelId="{93C3CD6E-7F83-4D1A-97DE-5DE1F5A35FA2}" type="parTrans" cxnId="{437B82DB-D551-4AA8-840F-AF3BC83F1C93}">
      <dgm:prSet/>
      <dgm:spPr/>
      <dgm:t>
        <a:bodyPr/>
        <a:lstStyle/>
        <a:p>
          <a:endParaRPr lang="en-IN"/>
        </a:p>
      </dgm:t>
    </dgm:pt>
    <dgm:pt modelId="{6F491E22-F4EA-4641-B4E8-0CA2B9B9B6AA}" type="sibTrans" cxnId="{437B82DB-D551-4AA8-840F-AF3BC83F1C93}">
      <dgm:prSet/>
      <dgm:spPr/>
      <dgm:t>
        <a:bodyPr/>
        <a:lstStyle/>
        <a:p>
          <a:endParaRPr lang="en-IN"/>
        </a:p>
      </dgm:t>
    </dgm:pt>
    <dgm:pt modelId="{F30DFE08-7981-4C8C-A1B9-8CFC5FB92405}">
      <dgm:prSet phldrT="[Text]"/>
      <dgm:spPr/>
      <dgm:t>
        <a:bodyPr/>
        <a:lstStyle/>
        <a:p>
          <a:r>
            <a:rPr lang="en-IN" dirty="0"/>
            <a:t>Statutory calculation</a:t>
          </a:r>
        </a:p>
      </dgm:t>
    </dgm:pt>
    <dgm:pt modelId="{1AC9C211-F142-4C57-BA8A-1F797B94D72A}" type="parTrans" cxnId="{5526C8B1-E6E6-4865-B358-601AE3CFBB74}">
      <dgm:prSet/>
      <dgm:spPr/>
      <dgm:t>
        <a:bodyPr/>
        <a:lstStyle/>
        <a:p>
          <a:endParaRPr lang="en-IN"/>
        </a:p>
      </dgm:t>
    </dgm:pt>
    <dgm:pt modelId="{DED5D47C-2A97-4C5B-9E15-DBBFBF37A136}" type="sibTrans" cxnId="{5526C8B1-E6E6-4865-B358-601AE3CFBB74}">
      <dgm:prSet/>
      <dgm:spPr/>
      <dgm:t>
        <a:bodyPr/>
        <a:lstStyle/>
        <a:p>
          <a:endParaRPr lang="en-IN"/>
        </a:p>
      </dgm:t>
    </dgm:pt>
    <dgm:pt modelId="{A513197F-CA4B-4D3D-9395-B808E8155395}">
      <dgm:prSet phldrT="[Text]"/>
      <dgm:spPr/>
      <dgm:t>
        <a:bodyPr/>
        <a:lstStyle/>
        <a:p>
          <a:r>
            <a:rPr lang="en-IN" dirty="0"/>
            <a:t>Wage production system</a:t>
          </a:r>
        </a:p>
      </dgm:t>
    </dgm:pt>
    <dgm:pt modelId="{2FF81E12-EF9B-4EC8-9BC5-F414988BAC69}" type="parTrans" cxnId="{66436CBE-7D64-4A68-9535-E9EF3F42B6ED}">
      <dgm:prSet/>
      <dgm:spPr/>
      <dgm:t>
        <a:bodyPr/>
        <a:lstStyle/>
        <a:p>
          <a:endParaRPr lang="en-IN"/>
        </a:p>
      </dgm:t>
    </dgm:pt>
    <dgm:pt modelId="{D00335FE-DF1D-4367-A8D8-68EBEE7D7F20}" type="sibTrans" cxnId="{66436CBE-7D64-4A68-9535-E9EF3F42B6ED}">
      <dgm:prSet/>
      <dgm:spPr/>
      <dgm:t>
        <a:bodyPr/>
        <a:lstStyle/>
        <a:p>
          <a:endParaRPr lang="en-IN"/>
        </a:p>
      </dgm:t>
    </dgm:pt>
    <dgm:pt modelId="{1F9799FA-AF2B-42B0-A917-050849EFFCE5}">
      <dgm:prSet phldrT="[Text]"/>
      <dgm:spPr/>
      <dgm:t>
        <a:bodyPr/>
        <a:lstStyle/>
        <a:p>
          <a:r>
            <a:rPr lang="en-IN" dirty="0"/>
            <a:t>Gratuity provisions</a:t>
          </a:r>
        </a:p>
      </dgm:t>
    </dgm:pt>
    <dgm:pt modelId="{77A5C8F1-1C6B-438A-B098-F6B69B2E1F0B}" type="parTrans" cxnId="{5F98792A-553D-4DC3-827B-013062397F29}">
      <dgm:prSet/>
      <dgm:spPr/>
      <dgm:t>
        <a:bodyPr/>
        <a:lstStyle/>
        <a:p>
          <a:endParaRPr lang="en-IN"/>
        </a:p>
      </dgm:t>
    </dgm:pt>
    <dgm:pt modelId="{012221C7-5729-4BEF-891F-62F636C7702B}" type="sibTrans" cxnId="{5F98792A-553D-4DC3-827B-013062397F29}">
      <dgm:prSet/>
      <dgm:spPr/>
      <dgm:t>
        <a:bodyPr/>
        <a:lstStyle/>
        <a:p>
          <a:endParaRPr lang="en-IN"/>
        </a:p>
      </dgm:t>
    </dgm:pt>
    <dgm:pt modelId="{5E80B17D-C59C-4A5B-8B3D-069DDAF6B69D}">
      <dgm:prSet phldrT="[Text]"/>
      <dgm:spPr/>
      <dgm:t>
        <a:bodyPr/>
        <a:lstStyle/>
        <a:p>
          <a:r>
            <a:rPr lang="en-IN" dirty="0"/>
            <a:t>Full &amp; Final settlement </a:t>
          </a:r>
        </a:p>
      </dgm:t>
    </dgm:pt>
    <dgm:pt modelId="{85BCBF61-3648-4526-99C1-F54FEE670D47}" type="parTrans" cxnId="{E7F240C7-6605-481E-9C12-2FCD9632F9ED}">
      <dgm:prSet/>
      <dgm:spPr/>
      <dgm:t>
        <a:bodyPr/>
        <a:lstStyle/>
        <a:p>
          <a:endParaRPr lang="en-IN"/>
        </a:p>
      </dgm:t>
    </dgm:pt>
    <dgm:pt modelId="{451E7301-F459-43E0-AD8C-E1900320EFFC}" type="sibTrans" cxnId="{E7F240C7-6605-481E-9C12-2FCD9632F9ED}">
      <dgm:prSet/>
      <dgm:spPr/>
      <dgm:t>
        <a:bodyPr/>
        <a:lstStyle/>
        <a:p>
          <a:endParaRPr lang="en-IN"/>
        </a:p>
      </dgm:t>
    </dgm:pt>
    <dgm:pt modelId="{4CB9BBE8-086D-43FA-A74C-26B56102BDA3}">
      <dgm:prSet phldrT="[Text]"/>
      <dgm:spPr/>
      <dgm:t>
        <a:bodyPr/>
        <a:lstStyle/>
        <a:p>
          <a:r>
            <a:rPr lang="en-IN" dirty="0"/>
            <a:t>Employee ledger entries</a:t>
          </a:r>
        </a:p>
      </dgm:t>
    </dgm:pt>
    <dgm:pt modelId="{C19BA057-3B1A-4331-A454-D0D594946AF9}" type="parTrans" cxnId="{0D2ACC77-6BAF-4D57-831B-613A8C1D88A2}">
      <dgm:prSet/>
      <dgm:spPr/>
      <dgm:t>
        <a:bodyPr/>
        <a:lstStyle/>
        <a:p>
          <a:endParaRPr lang="en-IN"/>
        </a:p>
      </dgm:t>
    </dgm:pt>
    <dgm:pt modelId="{8AA24BC2-5BD5-4F35-8D06-58697EA2EA9C}" type="sibTrans" cxnId="{0D2ACC77-6BAF-4D57-831B-613A8C1D88A2}">
      <dgm:prSet/>
      <dgm:spPr/>
      <dgm:t>
        <a:bodyPr/>
        <a:lstStyle/>
        <a:p>
          <a:endParaRPr lang="en-IN"/>
        </a:p>
      </dgm:t>
    </dgm:pt>
    <dgm:pt modelId="{B5547591-3877-4C8C-9AA7-4349FC80FB97}">
      <dgm:prSet phldrT="[Text]"/>
      <dgm:spPr/>
      <dgm:t>
        <a:bodyPr/>
        <a:lstStyle/>
        <a:p>
          <a:r>
            <a:rPr lang="en-IN" dirty="0"/>
            <a:t>End of Service Benefits</a:t>
          </a:r>
        </a:p>
      </dgm:t>
    </dgm:pt>
    <dgm:pt modelId="{F416599B-1813-4458-870F-D8AE90FA2C51}" type="parTrans" cxnId="{9F7712CC-8ABD-4E4D-A050-4D72AB482C46}">
      <dgm:prSet/>
      <dgm:spPr/>
      <dgm:t>
        <a:bodyPr/>
        <a:lstStyle/>
        <a:p>
          <a:endParaRPr lang="en-IN"/>
        </a:p>
      </dgm:t>
    </dgm:pt>
    <dgm:pt modelId="{4BCF6DED-8394-4AFF-AB54-BA558CAA3350}" type="sibTrans" cxnId="{9F7712CC-8ABD-4E4D-A050-4D72AB482C46}">
      <dgm:prSet/>
      <dgm:spPr/>
      <dgm:t>
        <a:bodyPr/>
        <a:lstStyle/>
        <a:p>
          <a:endParaRPr lang="en-IN"/>
        </a:p>
      </dgm:t>
    </dgm:pt>
    <dgm:pt modelId="{DC46B300-25FB-49BF-9CB4-752393CFB533}">
      <dgm:prSet phldrT="[Text]"/>
      <dgm:spPr/>
      <dgm:t>
        <a:bodyPr/>
        <a:lstStyle/>
        <a:p>
          <a:r>
            <a:rPr lang="en-IN" dirty="0"/>
            <a:t>Dependant</a:t>
          </a:r>
        </a:p>
      </dgm:t>
    </dgm:pt>
    <dgm:pt modelId="{831FC737-D7DD-4E9D-ABF1-8F6D42EEEEF7}" type="parTrans" cxnId="{9B6110A6-AFCC-4D0E-91D2-474A85E86A5A}">
      <dgm:prSet/>
      <dgm:spPr/>
      <dgm:t>
        <a:bodyPr/>
        <a:lstStyle/>
        <a:p>
          <a:endParaRPr lang="en-IN"/>
        </a:p>
      </dgm:t>
    </dgm:pt>
    <dgm:pt modelId="{0AEF3ADE-9CED-43C7-B85E-6C19EF1E7100}" type="sibTrans" cxnId="{9B6110A6-AFCC-4D0E-91D2-474A85E86A5A}">
      <dgm:prSet/>
      <dgm:spPr/>
      <dgm:t>
        <a:bodyPr/>
        <a:lstStyle/>
        <a:p>
          <a:endParaRPr lang="en-IN"/>
        </a:p>
      </dgm:t>
    </dgm:pt>
    <dgm:pt modelId="{96D2FFD0-BFB2-4DF6-B57C-05E4A89C077A}">
      <dgm:prSet phldrT="[Text]"/>
      <dgm:spPr/>
      <dgm:t>
        <a:bodyPr/>
        <a:lstStyle/>
        <a:p>
          <a:r>
            <a:rPr lang="en-IN" dirty="0"/>
            <a:t>Dependant Benefits</a:t>
          </a:r>
        </a:p>
      </dgm:t>
    </dgm:pt>
    <dgm:pt modelId="{7C88ACEB-4BA5-4741-BD47-4DB577D605AC}" type="parTrans" cxnId="{AE5F21AB-6B0B-48D1-99A7-C23DF3CF898E}">
      <dgm:prSet/>
      <dgm:spPr/>
      <dgm:t>
        <a:bodyPr/>
        <a:lstStyle/>
        <a:p>
          <a:endParaRPr lang="en-IN"/>
        </a:p>
      </dgm:t>
    </dgm:pt>
    <dgm:pt modelId="{5D12FED6-8349-4260-8138-7576AAC940BD}" type="sibTrans" cxnId="{AE5F21AB-6B0B-48D1-99A7-C23DF3CF898E}">
      <dgm:prSet/>
      <dgm:spPr/>
      <dgm:t>
        <a:bodyPr/>
        <a:lstStyle/>
        <a:p>
          <a:endParaRPr lang="en-IN"/>
        </a:p>
      </dgm:t>
    </dgm:pt>
    <dgm:pt modelId="{C524F841-6D8C-470C-A342-B27EA3776BC6}">
      <dgm:prSet phldrT="[Text]"/>
      <dgm:spPr/>
      <dgm:t>
        <a:bodyPr/>
        <a:lstStyle/>
        <a:p>
          <a:r>
            <a:rPr lang="en-IN" dirty="0"/>
            <a:t>Employee Benefits</a:t>
          </a:r>
        </a:p>
      </dgm:t>
    </dgm:pt>
    <dgm:pt modelId="{9DC443EC-841E-411F-B378-80D386991A92}" type="parTrans" cxnId="{2756B4B1-3157-473B-89F0-516056E3BCD8}">
      <dgm:prSet/>
      <dgm:spPr/>
      <dgm:t>
        <a:bodyPr/>
        <a:lstStyle/>
        <a:p>
          <a:endParaRPr lang="en-IN"/>
        </a:p>
      </dgm:t>
    </dgm:pt>
    <dgm:pt modelId="{BFF552AF-F6E1-4ECE-B02D-F03A8B190D54}" type="sibTrans" cxnId="{2756B4B1-3157-473B-89F0-516056E3BCD8}">
      <dgm:prSet/>
      <dgm:spPr/>
      <dgm:t>
        <a:bodyPr/>
        <a:lstStyle/>
        <a:p>
          <a:endParaRPr lang="en-IN"/>
        </a:p>
      </dgm:t>
    </dgm:pt>
    <dgm:pt modelId="{BD937F49-04E6-4562-9CB4-A14C87DA6A68}">
      <dgm:prSet phldrT="[Text]"/>
      <dgm:spPr/>
      <dgm:t>
        <a:bodyPr/>
        <a:lstStyle/>
        <a:p>
          <a:endParaRPr lang="en-IN" dirty="0"/>
        </a:p>
      </dgm:t>
    </dgm:pt>
    <dgm:pt modelId="{9334E49E-2F6B-4898-A9FB-4370318C7A68}" type="parTrans" cxnId="{74FA20C0-CE2D-4EE2-B4AB-474CD9496955}">
      <dgm:prSet/>
      <dgm:spPr/>
    </dgm:pt>
    <dgm:pt modelId="{3F45F64F-86FC-4102-AB42-73F110528E4F}" type="sibTrans" cxnId="{74FA20C0-CE2D-4EE2-B4AB-474CD9496955}">
      <dgm:prSet/>
      <dgm:spPr/>
    </dgm:pt>
    <dgm:pt modelId="{D55133A6-9BAC-44CF-B829-BC7C87CCC048}">
      <dgm:prSet phldrT="[Text]"/>
      <dgm:spPr/>
      <dgm:t>
        <a:bodyPr/>
        <a:lstStyle/>
        <a:p>
          <a:r>
            <a:rPr lang="en-US" dirty="0"/>
            <a:t>Confirmation</a:t>
          </a:r>
          <a:endParaRPr lang="en-IN" dirty="0"/>
        </a:p>
      </dgm:t>
    </dgm:pt>
    <dgm:pt modelId="{9FFA7987-5E4F-4045-B37C-31AC8B5B4262}" type="parTrans" cxnId="{30EECC1C-5282-4A83-9493-DA616F0FE9D6}">
      <dgm:prSet/>
      <dgm:spPr/>
    </dgm:pt>
    <dgm:pt modelId="{4C0D7B80-653D-4849-A919-5C6B80F590ED}" type="sibTrans" cxnId="{30EECC1C-5282-4A83-9493-DA616F0FE9D6}">
      <dgm:prSet/>
      <dgm:spPr/>
    </dgm:pt>
    <dgm:pt modelId="{03099B7B-77E5-4B2D-927C-12BDC29282B9}">
      <dgm:prSet phldrT="[Text]"/>
      <dgm:spPr/>
      <dgm:t>
        <a:bodyPr/>
        <a:lstStyle/>
        <a:p>
          <a:r>
            <a:rPr lang="en-US" dirty="0"/>
            <a:t>Probation</a:t>
          </a:r>
          <a:endParaRPr lang="en-IN" dirty="0"/>
        </a:p>
      </dgm:t>
    </dgm:pt>
    <dgm:pt modelId="{732756F5-ED74-4C85-804C-4C3A03494121}" type="parTrans" cxnId="{54C1DE15-BE65-4811-BD44-540C735AD964}">
      <dgm:prSet/>
      <dgm:spPr/>
    </dgm:pt>
    <dgm:pt modelId="{88F012CA-19D0-45C0-9A00-AEAD1F82A16C}" type="sibTrans" cxnId="{54C1DE15-BE65-4811-BD44-540C735AD964}">
      <dgm:prSet/>
      <dgm:spPr/>
    </dgm:pt>
    <dgm:pt modelId="{2109038D-A385-4113-B7E5-070C986E42BB}">
      <dgm:prSet phldrT="[Text]"/>
      <dgm:spPr/>
      <dgm:t>
        <a:bodyPr/>
        <a:lstStyle/>
        <a:p>
          <a:r>
            <a:rPr lang="en-US" dirty="0"/>
            <a:t>Notice Period</a:t>
          </a:r>
          <a:endParaRPr lang="en-IN" dirty="0"/>
        </a:p>
      </dgm:t>
    </dgm:pt>
    <dgm:pt modelId="{58014768-6A3D-4C13-8BEC-C00042124B7B}" type="parTrans" cxnId="{33ED302C-4F56-4027-BE95-7CB54AB55FE5}">
      <dgm:prSet/>
      <dgm:spPr/>
    </dgm:pt>
    <dgm:pt modelId="{79D0D712-7ED5-4B09-A96F-2CB0714732E1}" type="sibTrans" cxnId="{33ED302C-4F56-4027-BE95-7CB54AB55FE5}">
      <dgm:prSet/>
      <dgm:spPr/>
    </dgm:pt>
    <dgm:pt modelId="{452AA015-DA36-4DFF-B24F-A6D0C8EC5306}" type="pres">
      <dgm:prSet presAssocID="{42402882-EBC3-4449-9D49-1089E523407A}" presName="linearFlow" presStyleCnt="0">
        <dgm:presLayoutVars>
          <dgm:dir/>
          <dgm:animLvl val="lvl"/>
          <dgm:resizeHandles/>
        </dgm:presLayoutVars>
      </dgm:prSet>
      <dgm:spPr/>
    </dgm:pt>
    <dgm:pt modelId="{40FCDC8F-4E59-4525-8DCD-F2EDD2699996}" type="pres">
      <dgm:prSet presAssocID="{98F645D5-0A75-43F1-9EDD-DAF93C91935B}" presName="compositeNode" presStyleCnt="0">
        <dgm:presLayoutVars>
          <dgm:bulletEnabled val="1"/>
        </dgm:presLayoutVars>
      </dgm:prSet>
      <dgm:spPr/>
    </dgm:pt>
    <dgm:pt modelId="{1E981EBE-7813-42CB-B8F2-D9C66FA53173}" type="pres">
      <dgm:prSet presAssocID="{98F645D5-0A75-43F1-9EDD-DAF93C91935B}"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an"/>
        </a:ext>
      </dgm:extLst>
    </dgm:pt>
    <dgm:pt modelId="{07CAB9FD-60C3-46E0-839F-F334A4E9CDD0}" type="pres">
      <dgm:prSet presAssocID="{98F645D5-0A75-43F1-9EDD-DAF93C91935B}" presName="childNode" presStyleLbl="node1" presStyleIdx="0" presStyleCnt="3" custLinFactNeighborX="-478" custLinFactNeighborY="-221">
        <dgm:presLayoutVars>
          <dgm:bulletEnabled val="1"/>
        </dgm:presLayoutVars>
      </dgm:prSet>
      <dgm:spPr/>
    </dgm:pt>
    <dgm:pt modelId="{1E9767F5-BA95-4C5A-9135-E4EA7F00C56B}" type="pres">
      <dgm:prSet presAssocID="{98F645D5-0A75-43F1-9EDD-DAF93C91935B}" presName="parentNode" presStyleLbl="revTx" presStyleIdx="0" presStyleCnt="3">
        <dgm:presLayoutVars>
          <dgm:chMax val="0"/>
          <dgm:bulletEnabled val="1"/>
        </dgm:presLayoutVars>
      </dgm:prSet>
      <dgm:spPr/>
    </dgm:pt>
    <dgm:pt modelId="{983AA4E9-52CA-40B1-9883-5D868C5A249D}" type="pres">
      <dgm:prSet presAssocID="{DF61A45E-CDD1-4029-826A-CED2C8178575}" presName="sibTrans" presStyleCnt="0"/>
      <dgm:spPr/>
    </dgm:pt>
    <dgm:pt modelId="{E8C082AF-F94F-47C0-8C4C-6ED300F23F2D}" type="pres">
      <dgm:prSet presAssocID="{0C523B11-D0C0-4732-8983-D3F0D7A37BC5}" presName="compositeNode" presStyleCnt="0">
        <dgm:presLayoutVars>
          <dgm:bulletEnabled val="1"/>
        </dgm:presLayoutVars>
      </dgm:prSet>
      <dgm:spPr/>
    </dgm:pt>
    <dgm:pt modelId="{0BE3AC55-6435-4C27-B215-771D79FE106D}" type="pres">
      <dgm:prSet presAssocID="{0C523B11-D0C0-4732-8983-D3F0D7A37BC5}" presName="imag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ircle with right arrow"/>
        </a:ext>
      </dgm:extLst>
    </dgm:pt>
    <dgm:pt modelId="{E62E6055-D4C2-4C10-8DC9-DB0CC3559A3E}" type="pres">
      <dgm:prSet presAssocID="{0C523B11-D0C0-4732-8983-D3F0D7A37BC5}" presName="childNode" presStyleLbl="node1" presStyleIdx="1" presStyleCnt="3">
        <dgm:presLayoutVars>
          <dgm:bulletEnabled val="1"/>
        </dgm:presLayoutVars>
      </dgm:prSet>
      <dgm:spPr/>
    </dgm:pt>
    <dgm:pt modelId="{6B7E36E9-A1AC-4435-BDCE-D4219A9AAD76}" type="pres">
      <dgm:prSet presAssocID="{0C523B11-D0C0-4732-8983-D3F0D7A37BC5}" presName="parentNode" presStyleLbl="revTx" presStyleIdx="1" presStyleCnt="3">
        <dgm:presLayoutVars>
          <dgm:chMax val="0"/>
          <dgm:bulletEnabled val="1"/>
        </dgm:presLayoutVars>
      </dgm:prSet>
      <dgm:spPr/>
    </dgm:pt>
    <dgm:pt modelId="{2BBBBA37-3C63-472F-BEC7-9722208EB506}" type="pres">
      <dgm:prSet presAssocID="{939825A2-40F4-47CA-A29A-D462C4C315CD}" presName="sibTrans" presStyleCnt="0"/>
      <dgm:spPr/>
    </dgm:pt>
    <dgm:pt modelId="{8AC66C49-6111-4EBF-8843-BFC6A122B8D7}" type="pres">
      <dgm:prSet presAssocID="{27FBB384-D7F1-405E-95FD-C420B957A34F}" presName="compositeNode" presStyleCnt="0">
        <dgm:presLayoutVars>
          <dgm:bulletEnabled val="1"/>
        </dgm:presLayoutVars>
      </dgm:prSet>
      <dgm:spPr/>
    </dgm:pt>
    <dgm:pt modelId="{C389DEB3-29C8-4879-BE39-3DB43770D857}" type="pres">
      <dgm:prSet presAssocID="{27FBB384-D7F1-405E-95FD-C420B957A34F}" presName="imag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ie chart"/>
        </a:ext>
      </dgm:extLst>
    </dgm:pt>
    <dgm:pt modelId="{73C2194A-FB2B-452A-BE0F-D81D24D4B616}" type="pres">
      <dgm:prSet presAssocID="{27FBB384-D7F1-405E-95FD-C420B957A34F}" presName="childNode" presStyleLbl="node1" presStyleIdx="2" presStyleCnt="3">
        <dgm:presLayoutVars>
          <dgm:bulletEnabled val="1"/>
        </dgm:presLayoutVars>
      </dgm:prSet>
      <dgm:spPr/>
    </dgm:pt>
    <dgm:pt modelId="{966E3FE3-5397-41BF-9721-F77AAFE33B97}" type="pres">
      <dgm:prSet presAssocID="{27FBB384-D7F1-405E-95FD-C420B957A34F}" presName="parentNode" presStyleLbl="revTx" presStyleIdx="2" presStyleCnt="3">
        <dgm:presLayoutVars>
          <dgm:chMax val="0"/>
          <dgm:bulletEnabled val="1"/>
        </dgm:presLayoutVars>
      </dgm:prSet>
      <dgm:spPr/>
    </dgm:pt>
  </dgm:ptLst>
  <dgm:cxnLst>
    <dgm:cxn modelId="{76838E0D-A63E-4E2A-BED5-76752C39DC5E}" srcId="{98F645D5-0A75-43F1-9EDD-DAF93C91935B}" destId="{9CA0C827-98DA-4A46-B744-1920E7AE59D4}" srcOrd="9" destOrd="0" parTransId="{ED6970F1-98D6-4FF5-9EEC-286357FDE8F8}" sibTransId="{F8559437-CF48-4E23-B9E1-B14D2909B3CE}"/>
    <dgm:cxn modelId="{3714630F-9FB3-42FB-BB97-1E0D20CD06C8}" type="presOf" srcId="{0D91C8A1-268E-44B9-8C96-811CCFBC6192}" destId="{73C2194A-FB2B-452A-BE0F-D81D24D4B616}" srcOrd="0" destOrd="2" presId="urn:microsoft.com/office/officeart/2005/8/layout/hList2"/>
    <dgm:cxn modelId="{4A945412-4682-421F-A70C-CB70DA4025CB}" type="presOf" srcId="{B62B045E-CF6F-471C-BF4B-88B7D630FE7E}" destId="{E62E6055-D4C2-4C10-8DC9-DB0CC3559A3E}" srcOrd="0" destOrd="1" presId="urn:microsoft.com/office/officeart/2005/8/layout/hList2"/>
    <dgm:cxn modelId="{8834E113-C12C-4BC6-BBCE-A05B003F2EBA}" type="presOf" srcId="{0E6C8AB6-B36C-4F8F-8045-35DFEE2B883F}" destId="{07CAB9FD-60C3-46E0-839F-F334A4E9CDD0}" srcOrd="0" destOrd="0" presId="urn:microsoft.com/office/officeart/2005/8/layout/hList2"/>
    <dgm:cxn modelId="{46C22F14-6922-45A6-B71B-455BCAB0C52A}" srcId="{0C523B11-D0C0-4732-8983-D3F0D7A37BC5}" destId="{90E99338-EC7C-47AB-8567-9B84C7B216CE}" srcOrd="2" destOrd="0" parTransId="{7ACFFE18-8F1C-4F9D-9ACA-D427E5B46CBE}" sibTransId="{B0132C90-D24E-4EF6-BEDD-9A95574D379F}"/>
    <dgm:cxn modelId="{54C1DE15-BE65-4811-BD44-540C735AD964}" srcId="{98F645D5-0A75-43F1-9EDD-DAF93C91935B}" destId="{03099B7B-77E5-4B2D-927C-12BDC29282B9}" srcOrd="6" destOrd="0" parTransId="{732756F5-ED74-4C85-804C-4C3A03494121}" sibTransId="{88F012CA-19D0-45C0-9A00-AEAD1F82A16C}"/>
    <dgm:cxn modelId="{4191BE18-0286-45F2-BF6F-276EF9F3D180}" srcId="{27FBB384-D7F1-405E-95FD-C420B957A34F}" destId="{0D91C8A1-268E-44B9-8C96-811CCFBC6192}" srcOrd="2" destOrd="0" parTransId="{2673FB3C-0437-4DF9-9742-396A81CC2918}" sibTransId="{3ACCBB9E-E51D-4DD3-A324-468DA61F9C93}"/>
    <dgm:cxn modelId="{30EECC1C-5282-4A83-9493-DA616F0FE9D6}" srcId="{98F645D5-0A75-43F1-9EDD-DAF93C91935B}" destId="{D55133A6-9BAC-44CF-B829-BC7C87CCC048}" srcOrd="7" destOrd="0" parTransId="{9FFA7987-5E4F-4045-B37C-31AC8B5B4262}" sibTransId="{4C0D7B80-653D-4849-A919-5C6B80F590ED}"/>
    <dgm:cxn modelId="{631BEB1E-81B6-409E-8660-54A625063AA7}" type="presOf" srcId="{2109038D-A385-4113-B7E5-070C986E42BB}" destId="{07CAB9FD-60C3-46E0-839F-F334A4E9CDD0}" srcOrd="0" destOrd="8" presId="urn:microsoft.com/office/officeart/2005/8/layout/hList2"/>
    <dgm:cxn modelId="{AA615A25-110C-4AEA-992F-D5B6589D728D}" type="presOf" srcId="{D55133A6-9BAC-44CF-B829-BC7C87CCC048}" destId="{07CAB9FD-60C3-46E0-839F-F334A4E9CDD0}" srcOrd="0" destOrd="7" presId="urn:microsoft.com/office/officeart/2005/8/layout/hList2"/>
    <dgm:cxn modelId="{1457B225-9433-4C13-B0E5-6EE6658EBAEC}" type="presOf" srcId="{5E80B17D-C59C-4A5B-8B3D-069DDAF6B69D}" destId="{73C2194A-FB2B-452A-BE0F-D81D24D4B616}" srcOrd="0" destOrd="8" presId="urn:microsoft.com/office/officeart/2005/8/layout/hList2"/>
    <dgm:cxn modelId="{50DD8A29-88B7-46BE-846F-D2C4239AA94C}" type="presOf" srcId="{19CE2AB4-D680-4E5E-802B-080918B6D121}" destId="{E62E6055-D4C2-4C10-8DC9-DB0CC3559A3E}" srcOrd="0" destOrd="3" presId="urn:microsoft.com/office/officeart/2005/8/layout/hList2"/>
    <dgm:cxn modelId="{5F98792A-553D-4DC3-827B-013062397F29}" srcId="{27FBB384-D7F1-405E-95FD-C420B957A34F}" destId="{1F9799FA-AF2B-42B0-A917-050849EFFCE5}" srcOrd="7" destOrd="0" parTransId="{77A5C8F1-1C6B-438A-B098-F6B69B2E1F0B}" sibTransId="{012221C7-5729-4BEF-891F-62F636C7702B}"/>
    <dgm:cxn modelId="{33ED302C-4F56-4027-BE95-7CB54AB55FE5}" srcId="{98F645D5-0A75-43F1-9EDD-DAF93C91935B}" destId="{2109038D-A385-4113-B7E5-070C986E42BB}" srcOrd="8" destOrd="0" parTransId="{58014768-6A3D-4C13-8BEC-C00042124B7B}" sibTransId="{79D0D712-7ED5-4B09-A96F-2CB0714732E1}"/>
    <dgm:cxn modelId="{D0B33A31-D02E-4947-8F60-97B35E46E2F6}" type="presOf" srcId="{B072D0A6-D509-421B-BE7E-D8634165332B}" destId="{07CAB9FD-60C3-46E0-839F-F334A4E9CDD0}" srcOrd="0" destOrd="4" presId="urn:microsoft.com/office/officeart/2005/8/layout/hList2"/>
    <dgm:cxn modelId="{A2904236-9E59-48A9-910A-5EB4E4E71A09}" srcId="{98F645D5-0A75-43F1-9EDD-DAF93C91935B}" destId="{FDC8B066-FA9C-4B94-9E1B-9D4CF9E34CED}" srcOrd="2" destOrd="0" parTransId="{49E445B2-C3B7-4D56-9D30-D496560EA532}" sibTransId="{8DEC8D49-F355-426E-B4A5-0171D8AFC38E}"/>
    <dgm:cxn modelId="{04AC453E-67C1-483A-8B32-6BE7E451F7DB}" type="presOf" srcId="{9574C2C3-68B3-4485-963F-D99738A22E10}" destId="{07CAB9FD-60C3-46E0-839F-F334A4E9CDD0}" srcOrd="0" destOrd="3" presId="urn:microsoft.com/office/officeart/2005/8/layout/hList2"/>
    <dgm:cxn modelId="{341FE540-40DC-4F34-B8D5-70A5853CF2C0}" srcId="{0C523B11-D0C0-4732-8983-D3F0D7A37BC5}" destId="{19CE2AB4-D680-4E5E-802B-080918B6D121}" srcOrd="3" destOrd="0" parTransId="{DF15CB8F-7833-4F25-A05B-EFDD0DDB707B}" sibTransId="{8F03D2B9-260D-479C-AFF4-C8A185272CE9}"/>
    <dgm:cxn modelId="{3B6CEE5E-91A0-43FE-A3A5-2B1DB118CA76}" srcId="{98F645D5-0A75-43F1-9EDD-DAF93C91935B}" destId="{B072D0A6-D509-421B-BE7E-D8634165332B}" srcOrd="4" destOrd="0" parTransId="{EA749295-A4A8-4DFD-B58D-92036C3481DC}" sibTransId="{5F93F4B0-9794-48F1-9917-88B456D77DC1}"/>
    <dgm:cxn modelId="{6B52566A-D784-4A7C-9DDC-FA56361B6BFE}" type="presOf" srcId="{BD937F49-04E6-4562-9CB4-A14C87DA6A68}" destId="{07CAB9FD-60C3-46E0-839F-F334A4E9CDD0}" srcOrd="0" destOrd="13" presId="urn:microsoft.com/office/officeart/2005/8/layout/hList2"/>
    <dgm:cxn modelId="{DD0D9F4A-422E-4D1F-90A3-734E780FE49C}" type="presOf" srcId="{27FBB384-D7F1-405E-95FD-C420B957A34F}" destId="{966E3FE3-5397-41BF-9721-F77AAFE33B97}" srcOrd="0" destOrd="0" presId="urn:microsoft.com/office/officeart/2005/8/layout/hList2"/>
    <dgm:cxn modelId="{56CD166D-2FB7-4743-8C0A-AFA6FE8FFF76}" type="presOf" srcId="{8FF798C7-0899-4828-B7B6-1272437C89CD}" destId="{07CAB9FD-60C3-46E0-839F-F334A4E9CDD0}" srcOrd="0" destOrd="5" presId="urn:microsoft.com/office/officeart/2005/8/layout/hList2"/>
    <dgm:cxn modelId="{EF01EC4F-D34D-4078-9452-080E7104F576}" srcId="{27FBB384-D7F1-405E-95FD-C420B957A34F}" destId="{874483D5-43DF-4FE1-B92F-8A668229A398}" srcOrd="1" destOrd="0" parTransId="{D4FD694F-A8F7-4BDE-AC24-6ADB9381983E}" sibTransId="{E16492BC-1F3A-45B0-A298-6924F46B86F8}"/>
    <dgm:cxn modelId="{B9A24470-107A-45F7-BD7D-C99FEFE67E5A}" type="presOf" srcId="{A513197F-CA4B-4D3D-9395-B808E8155395}" destId="{73C2194A-FB2B-452A-BE0F-D81D24D4B616}" srcOrd="0" destOrd="6" presId="urn:microsoft.com/office/officeart/2005/8/layout/hList2"/>
    <dgm:cxn modelId="{CD808170-83B8-4F00-8B37-3D11CFB3A232}" type="presOf" srcId="{4CB9BBE8-086D-43FA-A74C-26B56102BDA3}" destId="{73C2194A-FB2B-452A-BE0F-D81D24D4B616}" srcOrd="0" destOrd="5" presId="urn:microsoft.com/office/officeart/2005/8/layout/hList2"/>
    <dgm:cxn modelId="{0D2ACC77-6BAF-4D57-831B-613A8C1D88A2}" srcId="{27FBB384-D7F1-405E-95FD-C420B957A34F}" destId="{4CB9BBE8-086D-43FA-A74C-26B56102BDA3}" srcOrd="5" destOrd="0" parTransId="{C19BA057-3B1A-4331-A454-D0D594946AF9}" sibTransId="{8AA24BC2-5BD5-4F35-8D06-58697EA2EA9C}"/>
    <dgm:cxn modelId="{1218D457-2D2F-494D-8A06-C4AACB3D3A4B}" type="presOf" srcId="{96D2FFD0-BFB2-4DF6-B57C-05E4A89C077A}" destId="{07CAB9FD-60C3-46E0-839F-F334A4E9CDD0}" srcOrd="0" destOrd="11" presId="urn:microsoft.com/office/officeart/2005/8/layout/hList2"/>
    <dgm:cxn modelId="{34770358-4707-4FB9-B182-355D76DF4921}" type="presOf" srcId="{1F9799FA-AF2B-42B0-A917-050849EFFCE5}" destId="{73C2194A-FB2B-452A-BE0F-D81D24D4B616}" srcOrd="0" destOrd="7" presId="urn:microsoft.com/office/officeart/2005/8/layout/hList2"/>
    <dgm:cxn modelId="{37DEC558-9A85-41EF-8D42-48D5729711BA}" srcId="{0C523B11-D0C0-4732-8983-D3F0D7A37BC5}" destId="{80A5C4FE-1117-4421-86C8-3EA186F65C8F}" srcOrd="0" destOrd="0" parTransId="{97F81C8F-E398-4F91-A304-D2AEBCD472CD}" sibTransId="{20E85024-D248-4F61-8231-CA09B872FDB6}"/>
    <dgm:cxn modelId="{E9F24D7A-5609-484B-84FD-FD3B0A5B7DC0}" srcId="{98F645D5-0A75-43F1-9EDD-DAF93C91935B}" destId="{0E6C8AB6-B36C-4F8F-8045-35DFEE2B883F}" srcOrd="0" destOrd="0" parTransId="{3A57A219-F8E7-4740-983D-C22DD4908972}" sibTransId="{B48B4939-0CFD-467C-BA3E-EA80FE4AB0F0}"/>
    <dgm:cxn modelId="{4544C57A-6196-4F3A-96FF-795523720355}" type="presOf" srcId="{90E99338-EC7C-47AB-8567-9B84C7B216CE}" destId="{E62E6055-D4C2-4C10-8DC9-DB0CC3559A3E}" srcOrd="0" destOrd="2" presId="urn:microsoft.com/office/officeart/2005/8/layout/hList2"/>
    <dgm:cxn modelId="{EF72F17E-A0CF-43AC-AB7F-6120EE8DC7A8}" srcId="{27FBB384-D7F1-405E-95FD-C420B957A34F}" destId="{6511E454-87C6-4F7B-A982-D3CC51EB397D}" srcOrd="0" destOrd="0" parTransId="{D437C7EE-3C0E-40DD-AE10-7DB725A0E4A8}" sibTransId="{CBE07009-752C-4E2E-93FF-E1FCB1913983}"/>
    <dgm:cxn modelId="{C80BF086-7605-4F11-BC30-43A4DD8028FE}" srcId="{42402882-EBC3-4449-9D49-1089E523407A}" destId="{98F645D5-0A75-43F1-9EDD-DAF93C91935B}" srcOrd="0" destOrd="0" parTransId="{F1B714E4-88B8-430C-B474-891A4FBEEC82}" sibTransId="{DF61A45E-CDD1-4029-826A-CED2C8178575}"/>
    <dgm:cxn modelId="{25F10E8A-F31C-47DC-924B-2D67CBA47C22}" srcId="{42402882-EBC3-4449-9D49-1089E523407A}" destId="{0C523B11-D0C0-4732-8983-D3F0D7A37BC5}" srcOrd="1" destOrd="0" parTransId="{92856871-4C6D-40B0-AB1A-E1A758C1ADD4}" sibTransId="{939825A2-40F4-47CA-A29A-D462C4C315CD}"/>
    <dgm:cxn modelId="{78468092-2BD7-43F5-BFCA-CAC3149D4ADE}" type="presOf" srcId="{98F645D5-0A75-43F1-9EDD-DAF93C91935B}" destId="{1E9767F5-BA95-4C5A-9135-E4EA7F00C56B}" srcOrd="0" destOrd="0" presId="urn:microsoft.com/office/officeart/2005/8/layout/hList2"/>
    <dgm:cxn modelId="{E3C05595-941C-4CF2-819E-831AE06C3B29}" srcId="{98F645D5-0A75-43F1-9EDD-DAF93C91935B}" destId="{9574C2C3-68B3-4485-963F-D99738A22E10}" srcOrd="3" destOrd="0" parTransId="{D6916452-F70E-47A8-B50C-2AE4C37399F3}" sibTransId="{A805C693-28A3-4F42-B2FD-E98201B3F002}"/>
    <dgm:cxn modelId="{9B6110A6-AFCC-4D0E-91D2-474A85E86A5A}" srcId="{98F645D5-0A75-43F1-9EDD-DAF93C91935B}" destId="{DC46B300-25FB-49BF-9CB4-752393CFB533}" srcOrd="10" destOrd="0" parTransId="{831FC737-D7DD-4E9D-ABF1-8F6D42EEEEF7}" sibTransId="{0AEF3ADE-9CED-43C7-B85E-6C19EF1E7100}"/>
    <dgm:cxn modelId="{644938A6-587D-452D-AF80-79E9D8DA7EBA}" srcId="{42402882-EBC3-4449-9D49-1089E523407A}" destId="{27FBB384-D7F1-405E-95FD-C420B957A34F}" srcOrd="2" destOrd="0" parTransId="{C98B5486-26AD-4119-B003-7200CE846AC4}" sibTransId="{4E78DB4B-0ACC-497A-B896-EFF4B29CBFFD}"/>
    <dgm:cxn modelId="{AE5F21AB-6B0B-48D1-99A7-C23DF3CF898E}" srcId="{98F645D5-0A75-43F1-9EDD-DAF93C91935B}" destId="{96D2FFD0-BFB2-4DF6-B57C-05E4A89C077A}" srcOrd="11" destOrd="0" parTransId="{7C88ACEB-4BA5-4741-BD47-4DB577D605AC}" sibTransId="{5D12FED6-8349-4260-8138-7576AAC940BD}"/>
    <dgm:cxn modelId="{9AA1B3AD-5F04-4B68-B4EB-ABB56C41BF88}" type="presOf" srcId="{6511E454-87C6-4F7B-A982-D3CC51EB397D}" destId="{73C2194A-FB2B-452A-BE0F-D81D24D4B616}" srcOrd="0" destOrd="0" presId="urn:microsoft.com/office/officeart/2005/8/layout/hList2"/>
    <dgm:cxn modelId="{2756B4B1-3157-473B-89F0-516056E3BCD8}" srcId="{98F645D5-0A75-43F1-9EDD-DAF93C91935B}" destId="{C524F841-6D8C-470C-A342-B27EA3776BC6}" srcOrd="12" destOrd="0" parTransId="{9DC443EC-841E-411F-B378-80D386991A92}" sibTransId="{BFF552AF-F6E1-4ECE-B02D-F03A8B190D54}"/>
    <dgm:cxn modelId="{5526C8B1-E6E6-4865-B358-601AE3CFBB74}" srcId="{27FBB384-D7F1-405E-95FD-C420B957A34F}" destId="{F30DFE08-7981-4C8C-A1B9-8CFC5FB92405}" srcOrd="4" destOrd="0" parTransId="{1AC9C211-F142-4C57-BA8A-1F797B94D72A}" sibTransId="{DED5D47C-2A97-4C5B-9E15-DBBFBF37A136}"/>
    <dgm:cxn modelId="{89074AB3-2347-491F-BA69-EA6FBB622F63}" type="presOf" srcId="{874483D5-43DF-4FE1-B92F-8A668229A398}" destId="{73C2194A-FB2B-452A-BE0F-D81D24D4B616}" srcOrd="0" destOrd="1" presId="urn:microsoft.com/office/officeart/2005/8/layout/hList2"/>
    <dgm:cxn modelId="{426ECEB7-C5CA-4214-8806-C83F47C47FDD}" srcId="{98F645D5-0A75-43F1-9EDD-DAF93C91935B}" destId="{8FF798C7-0899-4828-B7B6-1272437C89CD}" srcOrd="5" destOrd="0" parTransId="{EAA6D946-C47B-40BF-BA7F-589357DAF326}" sibTransId="{15B10A8C-DD6B-404E-B840-FB757C435755}"/>
    <dgm:cxn modelId="{66436CBE-7D64-4A68-9535-E9EF3F42B6ED}" srcId="{27FBB384-D7F1-405E-95FD-C420B957A34F}" destId="{A513197F-CA4B-4D3D-9395-B808E8155395}" srcOrd="6" destOrd="0" parTransId="{2FF81E12-EF9B-4EC8-9BC5-F414988BAC69}" sibTransId="{D00335FE-DF1D-4367-A8D8-68EBEE7D7F20}"/>
    <dgm:cxn modelId="{74FA20C0-CE2D-4EE2-B4AB-474CD9496955}" srcId="{98F645D5-0A75-43F1-9EDD-DAF93C91935B}" destId="{BD937F49-04E6-4562-9CB4-A14C87DA6A68}" srcOrd="13" destOrd="0" parTransId="{9334E49E-2F6B-4898-A9FB-4370318C7A68}" sibTransId="{3F45F64F-86FC-4102-AB42-73F110528E4F}"/>
    <dgm:cxn modelId="{F61F30C5-1B7B-48FD-9313-093DC726181B}" type="presOf" srcId="{42402882-EBC3-4449-9D49-1089E523407A}" destId="{452AA015-DA36-4DFF-B24F-A6D0C8EC5306}" srcOrd="0" destOrd="0" presId="urn:microsoft.com/office/officeart/2005/8/layout/hList2"/>
    <dgm:cxn modelId="{4F2FB6C5-F698-42BA-8B47-10DAF6998D60}" srcId="{98F645D5-0A75-43F1-9EDD-DAF93C91935B}" destId="{BBBC3625-1937-4AE7-BE84-CB19F9ABE001}" srcOrd="1" destOrd="0" parTransId="{EFBF5CCC-A1FC-408C-AC9E-AAC0EA434382}" sibTransId="{B21870B8-EE00-46D8-AE43-6E37DC1C49AB}"/>
    <dgm:cxn modelId="{E7F240C7-6605-481E-9C12-2FCD9632F9ED}" srcId="{27FBB384-D7F1-405E-95FD-C420B957A34F}" destId="{5E80B17D-C59C-4A5B-8B3D-069DDAF6B69D}" srcOrd="8" destOrd="0" parTransId="{85BCBF61-3648-4526-99C1-F54FEE670D47}" sibTransId="{451E7301-F459-43E0-AD8C-E1900320EFFC}"/>
    <dgm:cxn modelId="{7CE7ACC9-FE7A-40D3-82D1-26223B1817DC}" type="presOf" srcId="{0C523B11-D0C0-4732-8983-D3F0D7A37BC5}" destId="{6B7E36E9-A1AC-4435-BDCE-D4219A9AAD76}" srcOrd="0" destOrd="0" presId="urn:microsoft.com/office/officeart/2005/8/layout/hList2"/>
    <dgm:cxn modelId="{9F7712CC-8ABD-4E4D-A050-4D72AB482C46}" srcId="{27FBB384-D7F1-405E-95FD-C420B957A34F}" destId="{B5547591-3877-4C8C-9AA7-4349FC80FB97}" srcOrd="9" destOrd="0" parTransId="{F416599B-1813-4458-870F-D8AE90FA2C51}" sibTransId="{4BCF6DED-8394-4AFF-AB54-BA558CAA3350}"/>
    <dgm:cxn modelId="{437B82DB-D551-4AA8-840F-AF3BC83F1C93}" srcId="{27FBB384-D7F1-405E-95FD-C420B957A34F}" destId="{9F7D9181-83DB-4D85-8C93-D11EAD0EC5D2}" srcOrd="3" destOrd="0" parTransId="{93C3CD6E-7F83-4D1A-97DE-5DE1F5A35FA2}" sibTransId="{6F491E22-F4EA-4641-B4E8-0CA2B9B9B6AA}"/>
    <dgm:cxn modelId="{AFF50DE7-1FBF-4B0F-994A-CDDBF72FB18F}" srcId="{0C523B11-D0C0-4732-8983-D3F0D7A37BC5}" destId="{B62B045E-CF6F-471C-BF4B-88B7D630FE7E}" srcOrd="1" destOrd="0" parTransId="{AFC9787F-CA70-4B8F-8878-A9A8D5C00EFE}" sibTransId="{C0CCF867-C952-44D9-86BD-55A7E586176C}"/>
    <dgm:cxn modelId="{49CFBDEF-1CDB-43D5-B976-3C89BB984BA9}" type="presOf" srcId="{03099B7B-77E5-4B2D-927C-12BDC29282B9}" destId="{07CAB9FD-60C3-46E0-839F-F334A4E9CDD0}" srcOrd="0" destOrd="6" presId="urn:microsoft.com/office/officeart/2005/8/layout/hList2"/>
    <dgm:cxn modelId="{21B1D2F0-B453-4ACD-8323-EF4DC24BFD1D}" type="presOf" srcId="{F30DFE08-7981-4C8C-A1B9-8CFC5FB92405}" destId="{73C2194A-FB2B-452A-BE0F-D81D24D4B616}" srcOrd="0" destOrd="4" presId="urn:microsoft.com/office/officeart/2005/8/layout/hList2"/>
    <dgm:cxn modelId="{C2C273F1-803C-4298-8934-2E20F95B65A7}" type="presOf" srcId="{9CA0C827-98DA-4A46-B744-1920E7AE59D4}" destId="{07CAB9FD-60C3-46E0-839F-F334A4E9CDD0}" srcOrd="0" destOrd="9" presId="urn:microsoft.com/office/officeart/2005/8/layout/hList2"/>
    <dgm:cxn modelId="{A6BF64F3-F6FF-4906-9E26-78A8C1D369BE}" type="presOf" srcId="{FDC8B066-FA9C-4B94-9E1B-9D4CF9E34CED}" destId="{07CAB9FD-60C3-46E0-839F-F334A4E9CDD0}" srcOrd="0" destOrd="2" presId="urn:microsoft.com/office/officeart/2005/8/layout/hList2"/>
    <dgm:cxn modelId="{BD9532F4-DF08-4D71-8298-4AD560D7B7AF}" type="presOf" srcId="{9F7D9181-83DB-4D85-8C93-D11EAD0EC5D2}" destId="{73C2194A-FB2B-452A-BE0F-D81D24D4B616}" srcOrd="0" destOrd="3" presId="urn:microsoft.com/office/officeart/2005/8/layout/hList2"/>
    <dgm:cxn modelId="{3CDF0AF6-17A2-4F87-AC10-59501AB21C1D}" type="presOf" srcId="{C524F841-6D8C-470C-A342-B27EA3776BC6}" destId="{07CAB9FD-60C3-46E0-839F-F334A4E9CDD0}" srcOrd="0" destOrd="12" presId="urn:microsoft.com/office/officeart/2005/8/layout/hList2"/>
    <dgm:cxn modelId="{A1DF95F9-127D-4624-AC4D-69458364393C}" type="presOf" srcId="{BBBC3625-1937-4AE7-BE84-CB19F9ABE001}" destId="{07CAB9FD-60C3-46E0-839F-F334A4E9CDD0}" srcOrd="0" destOrd="1" presId="urn:microsoft.com/office/officeart/2005/8/layout/hList2"/>
    <dgm:cxn modelId="{CD7809FA-AF21-4CEF-BB9D-64C8FAEC4A56}" type="presOf" srcId="{B5547591-3877-4C8C-9AA7-4349FC80FB97}" destId="{73C2194A-FB2B-452A-BE0F-D81D24D4B616}" srcOrd="0" destOrd="9" presId="urn:microsoft.com/office/officeart/2005/8/layout/hList2"/>
    <dgm:cxn modelId="{A2CC6FFD-09BD-4EAF-9393-47637CEE75BE}" type="presOf" srcId="{80A5C4FE-1117-4421-86C8-3EA186F65C8F}" destId="{E62E6055-D4C2-4C10-8DC9-DB0CC3559A3E}" srcOrd="0" destOrd="0" presId="urn:microsoft.com/office/officeart/2005/8/layout/hList2"/>
    <dgm:cxn modelId="{A94F73FF-6000-42D1-8EE4-E5E5D382F1CD}" type="presOf" srcId="{DC46B300-25FB-49BF-9CB4-752393CFB533}" destId="{07CAB9FD-60C3-46E0-839F-F334A4E9CDD0}" srcOrd="0" destOrd="10" presId="urn:microsoft.com/office/officeart/2005/8/layout/hList2"/>
    <dgm:cxn modelId="{4100836A-92B9-4D76-8F32-BA75AC98B824}" type="presParOf" srcId="{452AA015-DA36-4DFF-B24F-A6D0C8EC5306}" destId="{40FCDC8F-4E59-4525-8DCD-F2EDD2699996}" srcOrd="0" destOrd="0" presId="urn:microsoft.com/office/officeart/2005/8/layout/hList2"/>
    <dgm:cxn modelId="{AF9858F3-1D18-4203-9595-2F10AFC720DD}" type="presParOf" srcId="{40FCDC8F-4E59-4525-8DCD-F2EDD2699996}" destId="{1E981EBE-7813-42CB-B8F2-D9C66FA53173}" srcOrd="0" destOrd="0" presId="urn:microsoft.com/office/officeart/2005/8/layout/hList2"/>
    <dgm:cxn modelId="{92A99A18-6864-44C6-AE12-E63E8CD0D106}" type="presParOf" srcId="{40FCDC8F-4E59-4525-8DCD-F2EDD2699996}" destId="{07CAB9FD-60C3-46E0-839F-F334A4E9CDD0}" srcOrd="1" destOrd="0" presId="urn:microsoft.com/office/officeart/2005/8/layout/hList2"/>
    <dgm:cxn modelId="{46EF7186-60F1-471C-92F5-75E94EA53A7D}" type="presParOf" srcId="{40FCDC8F-4E59-4525-8DCD-F2EDD2699996}" destId="{1E9767F5-BA95-4C5A-9135-E4EA7F00C56B}" srcOrd="2" destOrd="0" presId="urn:microsoft.com/office/officeart/2005/8/layout/hList2"/>
    <dgm:cxn modelId="{6BB496C1-8AEE-428A-B90B-AF1EE0DCC64D}" type="presParOf" srcId="{452AA015-DA36-4DFF-B24F-A6D0C8EC5306}" destId="{983AA4E9-52CA-40B1-9883-5D868C5A249D}" srcOrd="1" destOrd="0" presId="urn:microsoft.com/office/officeart/2005/8/layout/hList2"/>
    <dgm:cxn modelId="{9F2ACA58-C05C-42A0-B929-7DD3248E3960}" type="presParOf" srcId="{452AA015-DA36-4DFF-B24F-A6D0C8EC5306}" destId="{E8C082AF-F94F-47C0-8C4C-6ED300F23F2D}" srcOrd="2" destOrd="0" presId="urn:microsoft.com/office/officeart/2005/8/layout/hList2"/>
    <dgm:cxn modelId="{0B19D0D8-FCE2-4E5C-AC1C-0DEA38EE77B1}" type="presParOf" srcId="{E8C082AF-F94F-47C0-8C4C-6ED300F23F2D}" destId="{0BE3AC55-6435-4C27-B215-771D79FE106D}" srcOrd="0" destOrd="0" presId="urn:microsoft.com/office/officeart/2005/8/layout/hList2"/>
    <dgm:cxn modelId="{2444E098-483A-4E9F-8D83-D4DE417C8328}" type="presParOf" srcId="{E8C082AF-F94F-47C0-8C4C-6ED300F23F2D}" destId="{E62E6055-D4C2-4C10-8DC9-DB0CC3559A3E}" srcOrd="1" destOrd="0" presId="urn:microsoft.com/office/officeart/2005/8/layout/hList2"/>
    <dgm:cxn modelId="{82210C23-90D0-46AD-B23D-580E3B8EC0D3}" type="presParOf" srcId="{E8C082AF-F94F-47C0-8C4C-6ED300F23F2D}" destId="{6B7E36E9-A1AC-4435-BDCE-D4219A9AAD76}" srcOrd="2" destOrd="0" presId="urn:microsoft.com/office/officeart/2005/8/layout/hList2"/>
    <dgm:cxn modelId="{D602AE32-4725-4B7E-81AB-914353068280}" type="presParOf" srcId="{452AA015-DA36-4DFF-B24F-A6D0C8EC5306}" destId="{2BBBBA37-3C63-472F-BEC7-9722208EB506}" srcOrd="3" destOrd="0" presId="urn:microsoft.com/office/officeart/2005/8/layout/hList2"/>
    <dgm:cxn modelId="{E25E7E40-22D8-4FB6-83FC-88B2EE178E44}" type="presParOf" srcId="{452AA015-DA36-4DFF-B24F-A6D0C8EC5306}" destId="{8AC66C49-6111-4EBF-8843-BFC6A122B8D7}" srcOrd="4" destOrd="0" presId="urn:microsoft.com/office/officeart/2005/8/layout/hList2"/>
    <dgm:cxn modelId="{C4BC8816-9B8D-4CFB-9160-BFFF1964A439}" type="presParOf" srcId="{8AC66C49-6111-4EBF-8843-BFC6A122B8D7}" destId="{C389DEB3-29C8-4879-BE39-3DB43770D857}" srcOrd="0" destOrd="0" presId="urn:microsoft.com/office/officeart/2005/8/layout/hList2"/>
    <dgm:cxn modelId="{D0AD08B1-7333-46CF-B513-D4BA3F42EB3A}" type="presParOf" srcId="{8AC66C49-6111-4EBF-8843-BFC6A122B8D7}" destId="{73C2194A-FB2B-452A-BE0F-D81D24D4B616}" srcOrd="1" destOrd="0" presId="urn:microsoft.com/office/officeart/2005/8/layout/hList2"/>
    <dgm:cxn modelId="{E0E30003-BF3E-45AB-B937-9AD516F76925}" type="presParOf" srcId="{8AC66C49-6111-4EBF-8843-BFC6A122B8D7}" destId="{966E3FE3-5397-41BF-9721-F77AAFE33B97}"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707F2F-EEF0-4598-88D3-222785FC8AAC}"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n-IN"/>
        </a:p>
      </dgm:t>
    </dgm:pt>
    <dgm:pt modelId="{53604CF3-B8A6-436B-862C-2069C379C3C1}">
      <dgm:prSet phldrT="[Text]"/>
      <dgm:spPr/>
      <dgm:t>
        <a:bodyPr/>
        <a:lstStyle/>
        <a:p>
          <a:r>
            <a:rPr lang="en-IN" dirty="0"/>
            <a:t>Leave setup</a:t>
          </a:r>
        </a:p>
      </dgm:t>
    </dgm:pt>
    <dgm:pt modelId="{182A25E9-45CC-453B-877E-241D2E86C1D4}" type="parTrans" cxnId="{3F87A3D7-9961-4CA5-BEA2-96F4AEB33D87}">
      <dgm:prSet/>
      <dgm:spPr/>
      <dgm:t>
        <a:bodyPr/>
        <a:lstStyle/>
        <a:p>
          <a:endParaRPr lang="en-IN"/>
        </a:p>
      </dgm:t>
    </dgm:pt>
    <dgm:pt modelId="{33317629-FD63-4BDD-B8EF-342BC9DFDE41}" type="sibTrans" cxnId="{3F87A3D7-9961-4CA5-BEA2-96F4AEB33D87}">
      <dgm:prSet/>
      <dgm:spPr/>
      <dgm:t>
        <a:bodyPr/>
        <a:lstStyle/>
        <a:p>
          <a:endParaRPr lang="en-IN"/>
        </a:p>
      </dgm:t>
    </dgm:pt>
    <dgm:pt modelId="{BEAD7C34-768B-4F23-9D18-96FB822B245E}">
      <dgm:prSet phldrT="[Text]"/>
      <dgm:spPr/>
      <dgm:t>
        <a:bodyPr/>
        <a:lstStyle/>
        <a:p>
          <a:r>
            <a:rPr lang="en-IN" dirty="0"/>
            <a:t>Rule based leave credit</a:t>
          </a:r>
        </a:p>
      </dgm:t>
    </dgm:pt>
    <dgm:pt modelId="{2EECB9D5-6F53-4311-8EC1-521C217DF79F}" type="parTrans" cxnId="{B041E991-0B77-4E88-975D-9696E9E6D1A0}">
      <dgm:prSet/>
      <dgm:spPr/>
      <dgm:t>
        <a:bodyPr/>
        <a:lstStyle/>
        <a:p>
          <a:endParaRPr lang="en-IN"/>
        </a:p>
      </dgm:t>
    </dgm:pt>
    <dgm:pt modelId="{7CFA274C-3620-416C-8B21-D9A6D8919C97}" type="sibTrans" cxnId="{B041E991-0B77-4E88-975D-9696E9E6D1A0}">
      <dgm:prSet/>
      <dgm:spPr/>
      <dgm:t>
        <a:bodyPr/>
        <a:lstStyle/>
        <a:p>
          <a:endParaRPr lang="en-IN"/>
        </a:p>
      </dgm:t>
    </dgm:pt>
    <dgm:pt modelId="{46E33457-2CAB-416E-BD00-0E78C245A25F}">
      <dgm:prSet phldrT="[Text]"/>
      <dgm:spPr/>
      <dgm:t>
        <a:bodyPr/>
        <a:lstStyle/>
        <a:p>
          <a:r>
            <a:rPr lang="en-IN" dirty="0"/>
            <a:t>Leave encashment</a:t>
          </a:r>
        </a:p>
      </dgm:t>
    </dgm:pt>
    <dgm:pt modelId="{09A9FB40-E40A-4353-820F-21D644875482}" type="parTrans" cxnId="{69A47A46-4430-4EFF-8980-2DC152EA445C}">
      <dgm:prSet/>
      <dgm:spPr/>
      <dgm:t>
        <a:bodyPr/>
        <a:lstStyle/>
        <a:p>
          <a:endParaRPr lang="en-IN"/>
        </a:p>
      </dgm:t>
    </dgm:pt>
    <dgm:pt modelId="{EAE4C705-BDEE-42CA-80B9-11F0F5AFD995}" type="sibTrans" cxnId="{69A47A46-4430-4EFF-8980-2DC152EA445C}">
      <dgm:prSet/>
      <dgm:spPr/>
      <dgm:t>
        <a:bodyPr/>
        <a:lstStyle/>
        <a:p>
          <a:endParaRPr lang="en-IN"/>
        </a:p>
      </dgm:t>
    </dgm:pt>
    <dgm:pt modelId="{9026B3BF-886C-4FF2-8189-72B4AD0F3120}">
      <dgm:prSet phldrT="[Text]"/>
      <dgm:spPr/>
      <dgm:t>
        <a:bodyPr/>
        <a:lstStyle/>
        <a:p>
          <a:r>
            <a:rPr lang="en-IN" dirty="0"/>
            <a:t>Leave Transaction</a:t>
          </a:r>
        </a:p>
      </dgm:t>
    </dgm:pt>
    <dgm:pt modelId="{B7EF95F5-5BEB-4B98-A174-AF2DE8CB170D}" type="parTrans" cxnId="{AD93EF30-20DD-470E-9466-BFC3958FA38F}">
      <dgm:prSet/>
      <dgm:spPr/>
      <dgm:t>
        <a:bodyPr/>
        <a:lstStyle/>
        <a:p>
          <a:endParaRPr lang="en-IN"/>
        </a:p>
      </dgm:t>
    </dgm:pt>
    <dgm:pt modelId="{62809B5A-D08D-47C5-BA10-783E0D3C4EBA}" type="sibTrans" cxnId="{AD93EF30-20DD-470E-9466-BFC3958FA38F}">
      <dgm:prSet/>
      <dgm:spPr/>
      <dgm:t>
        <a:bodyPr/>
        <a:lstStyle/>
        <a:p>
          <a:endParaRPr lang="en-IN"/>
        </a:p>
      </dgm:t>
    </dgm:pt>
    <dgm:pt modelId="{05A2513B-4B3A-4C37-878E-BF4EA128BFBA}">
      <dgm:prSet phldrT="[Text]"/>
      <dgm:spPr/>
      <dgm:t>
        <a:bodyPr/>
        <a:lstStyle/>
        <a:p>
          <a:r>
            <a:rPr lang="en-IN" dirty="0"/>
            <a:t>Apply leave request for self/ On-behalf</a:t>
          </a:r>
        </a:p>
      </dgm:t>
    </dgm:pt>
    <dgm:pt modelId="{A9CC055A-59AD-4B43-8256-635123CA3AA3}" type="parTrans" cxnId="{8CE52934-C579-42D4-86BF-5D87E3F2B12B}">
      <dgm:prSet/>
      <dgm:spPr/>
      <dgm:t>
        <a:bodyPr/>
        <a:lstStyle/>
        <a:p>
          <a:endParaRPr lang="en-IN"/>
        </a:p>
      </dgm:t>
    </dgm:pt>
    <dgm:pt modelId="{32FF3DC0-49AB-44D0-BCF1-55CD129EC490}" type="sibTrans" cxnId="{8CE52934-C579-42D4-86BF-5D87E3F2B12B}">
      <dgm:prSet/>
      <dgm:spPr/>
      <dgm:t>
        <a:bodyPr/>
        <a:lstStyle/>
        <a:p>
          <a:endParaRPr lang="en-IN"/>
        </a:p>
      </dgm:t>
    </dgm:pt>
    <dgm:pt modelId="{AC434C27-8B59-4D62-B5BA-0D25B1EE3722}">
      <dgm:prSet phldrT="[Text]"/>
      <dgm:spPr/>
      <dgm:t>
        <a:bodyPr/>
        <a:lstStyle/>
        <a:p>
          <a:r>
            <a:rPr lang="en-IN" dirty="0"/>
            <a:t>Cancel approved leaves</a:t>
          </a:r>
        </a:p>
      </dgm:t>
    </dgm:pt>
    <dgm:pt modelId="{708B91DB-B77C-41F6-A63F-B2821CF117FF}" type="parTrans" cxnId="{F747807C-54CF-47E7-81D0-75A41D3C6C86}">
      <dgm:prSet/>
      <dgm:spPr/>
      <dgm:t>
        <a:bodyPr/>
        <a:lstStyle/>
        <a:p>
          <a:endParaRPr lang="en-IN"/>
        </a:p>
      </dgm:t>
    </dgm:pt>
    <dgm:pt modelId="{C742BBC1-6E23-42C2-B3F9-2CA5208DBBE5}" type="sibTrans" cxnId="{F747807C-54CF-47E7-81D0-75A41D3C6C86}">
      <dgm:prSet/>
      <dgm:spPr/>
      <dgm:t>
        <a:bodyPr/>
        <a:lstStyle/>
        <a:p>
          <a:endParaRPr lang="en-IN"/>
        </a:p>
      </dgm:t>
    </dgm:pt>
    <dgm:pt modelId="{6BCAF187-6555-4746-893B-3716DE14CFA8}">
      <dgm:prSet phldrT="[Text]"/>
      <dgm:spPr/>
      <dgm:t>
        <a:bodyPr/>
        <a:lstStyle/>
        <a:p>
          <a:r>
            <a:rPr lang="en-IN" dirty="0"/>
            <a:t>Leave clubbing</a:t>
          </a:r>
        </a:p>
      </dgm:t>
    </dgm:pt>
    <dgm:pt modelId="{CB09D64F-E6A5-468E-8531-2FE2A8B304DC}" type="parTrans" cxnId="{C1617DCB-5991-4184-A87D-1EB58FB6D711}">
      <dgm:prSet/>
      <dgm:spPr/>
      <dgm:t>
        <a:bodyPr/>
        <a:lstStyle/>
        <a:p>
          <a:endParaRPr lang="en-IN"/>
        </a:p>
      </dgm:t>
    </dgm:pt>
    <dgm:pt modelId="{7487D71A-DC4E-44F0-897E-6346575FECD9}" type="sibTrans" cxnId="{C1617DCB-5991-4184-A87D-1EB58FB6D711}">
      <dgm:prSet/>
      <dgm:spPr/>
      <dgm:t>
        <a:bodyPr/>
        <a:lstStyle/>
        <a:p>
          <a:endParaRPr lang="en-IN"/>
        </a:p>
      </dgm:t>
    </dgm:pt>
    <dgm:pt modelId="{54F69804-06F4-4E1F-9234-6C064EB3BC6C}">
      <dgm:prSet phldrT="[Text]"/>
      <dgm:spPr/>
      <dgm:t>
        <a:bodyPr/>
        <a:lstStyle/>
        <a:p>
          <a:r>
            <a:rPr lang="en-IN" dirty="0"/>
            <a:t>Leave balance credit based on Begin/ End in the Month/ Year</a:t>
          </a:r>
        </a:p>
      </dgm:t>
    </dgm:pt>
    <dgm:pt modelId="{D4E0E630-898D-4F26-8496-9ED7B9778779}" type="parTrans" cxnId="{EF025561-823A-4346-A44F-1AC41F6A30F0}">
      <dgm:prSet/>
      <dgm:spPr/>
      <dgm:t>
        <a:bodyPr/>
        <a:lstStyle/>
        <a:p>
          <a:endParaRPr lang="en-IN"/>
        </a:p>
      </dgm:t>
    </dgm:pt>
    <dgm:pt modelId="{3F40E20A-22A5-4A0E-82A3-90E45B1DD19D}" type="sibTrans" cxnId="{EF025561-823A-4346-A44F-1AC41F6A30F0}">
      <dgm:prSet/>
      <dgm:spPr/>
      <dgm:t>
        <a:bodyPr/>
        <a:lstStyle/>
        <a:p>
          <a:endParaRPr lang="en-IN"/>
        </a:p>
      </dgm:t>
    </dgm:pt>
    <dgm:pt modelId="{05D76BCC-300A-4535-8B80-D63E55337474}">
      <dgm:prSet phldrT="[Text]"/>
      <dgm:spPr/>
      <dgm:t>
        <a:bodyPr/>
        <a:lstStyle/>
        <a:p>
          <a:r>
            <a:rPr lang="en-IN" dirty="0"/>
            <a:t>Maximum leave allowed days</a:t>
          </a:r>
        </a:p>
      </dgm:t>
    </dgm:pt>
    <dgm:pt modelId="{A68D48C9-3441-4705-A4A6-3334DA2AB1C7}" type="parTrans" cxnId="{2E4CE050-DFF3-4B8B-89B3-79C9A97E476D}">
      <dgm:prSet/>
      <dgm:spPr/>
      <dgm:t>
        <a:bodyPr/>
        <a:lstStyle/>
        <a:p>
          <a:endParaRPr lang="en-IN"/>
        </a:p>
      </dgm:t>
    </dgm:pt>
    <dgm:pt modelId="{6D448257-3106-4A13-B160-FEEE0C832671}" type="sibTrans" cxnId="{2E4CE050-DFF3-4B8B-89B3-79C9A97E476D}">
      <dgm:prSet/>
      <dgm:spPr/>
      <dgm:t>
        <a:bodyPr/>
        <a:lstStyle/>
        <a:p>
          <a:endParaRPr lang="en-IN"/>
        </a:p>
      </dgm:t>
    </dgm:pt>
    <dgm:pt modelId="{C90C783B-91B4-4EFC-B89D-382E1FE03BE0}">
      <dgm:prSet phldrT="[Text]"/>
      <dgm:spPr/>
      <dgm:t>
        <a:bodyPr/>
        <a:lstStyle/>
        <a:p>
          <a:r>
            <a:rPr lang="en-IN" dirty="0"/>
            <a:t>Leave carry forward</a:t>
          </a:r>
        </a:p>
      </dgm:t>
    </dgm:pt>
    <dgm:pt modelId="{24D45F4A-6A55-4146-B4E6-D9B053491EC4}" type="parTrans" cxnId="{682B3944-4C91-4E1B-A983-3AB04276FAFE}">
      <dgm:prSet/>
      <dgm:spPr/>
      <dgm:t>
        <a:bodyPr/>
        <a:lstStyle/>
        <a:p>
          <a:endParaRPr lang="en-IN"/>
        </a:p>
      </dgm:t>
    </dgm:pt>
    <dgm:pt modelId="{92E2C991-DE86-4509-B89E-E050150EF60C}" type="sibTrans" cxnId="{682B3944-4C91-4E1B-A983-3AB04276FAFE}">
      <dgm:prSet/>
      <dgm:spPr/>
      <dgm:t>
        <a:bodyPr/>
        <a:lstStyle/>
        <a:p>
          <a:endParaRPr lang="en-IN"/>
        </a:p>
      </dgm:t>
    </dgm:pt>
    <dgm:pt modelId="{0920CD9B-79EE-405F-A9A0-3AFF75BE5BB2}">
      <dgm:prSet phldrT="[Text]"/>
      <dgm:spPr/>
      <dgm:t>
        <a:bodyPr/>
        <a:lstStyle/>
        <a:p>
          <a:r>
            <a:rPr lang="en-IN" dirty="0"/>
            <a:t>Leave Approval</a:t>
          </a:r>
        </a:p>
      </dgm:t>
    </dgm:pt>
    <dgm:pt modelId="{7C8107C5-DD39-4D18-A18A-DCB0D32ADBFE}" type="parTrans" cxnId="{7D6311E6-92A9-45B4-BBC1-F86750DAE923}">
      <dgm:prSet/>
      <dgm:spPr/>
      <dgm:t>
        <a:bodyPr/>
        <a:lstStyle/>
        <a:p>
          <a:endParaRPr lang="en-IN"/>
        </a:p>
      </dgm:t>
    </dgm:pt>
    <dgm:pt modelId="{4592388D-E47D-4475-A7FC-5642DB335B43}" type="sibTrans" cxnId="{7D6311E6-92A9-45B4-BBC1-F86750DAE923}">
      <dgm:prSet/>
      <dgm:spPr/>
      <dgm:t>
        <a:bodyPr/>
        <a:lstStyle/>
        <a:p>
          <a:endParaRPr lang="en-IN"/>
        </a:p>
      </dgm:t>
    </dgm:pt>
    <dgm:pt modelId="{2BE8084A-71D0-4C0D-9176-AEAA6361F191}">
      <dgm:prSet phldrT="[Text]"/>
      <dgm:spPr/>
      <dgm:t>
        <a:bodyPr/>
        <a:lstStyle/>
        <a:p>
          <a:endParaRPr lang="en-IN" dirty="0"/>
        </a:p>
      </dgm:t>
    </dgm:pt>
    <dgm:pt modelId="{67557680-A935-4B0A-A876-712F2B55A357}" type="parTrans" cxnId="{C5638C52-1E69-40B3-B846-18D5E4056198}">
      <dgm:prSet/>
      <dgm:spPr/>
      <dgm:t>
        <a:bodyPr/>
        <a:lstStyle/>
        <a:p>
          <a:endParaRPr lang="en-IN"/>
        </a:p>
      </dgm:t>
    </dgm:pt>
    <dgm:pt modelId="{C85C39E5-3472-451E-ADC9-B4E863023BB1}" type="sibTrans" cxnId="{C5638C52-1E69-40B3-B846-18D5E4056198}">
      <dgm:prSet/>
      <dgm:spPr/>
      <dgm:t>
        <a:bodyPr/>
        <a:lstStyle/>
        <a:p>
          <a:endParaRPr lang="en-IN"/>
        </a:p>
      </dgm:t>
    </dgm:pt>
    <dgm:pt modelId="{8CC90536-F134-4B68-BEF1-8853D7D479BB}">
      <dgm:prSet phldrT="[Text]"/>
      <dgm:spPr/>
      <dgm:t>
        <a:bodyPr/>
        <a:lstStyle/>
        <a:p>
          <a:r>
            <a:rPr lang="en-IN" dirty="0"/>
            <a:t>Leave ledger</a:t>
          </a:r>
        </a:p>
      </dgm:t>
    </dgm:pt>
    <dgm:pt modelId="{BEEBE39B-18D7-4BD1-9102-069816BE61EB}" type="parTrans" cxnId="{63DF28D6-49E1-4E10-97CC-8CA68697B9F6}">
      <dgm:prSet/>
      <dgm:spPr/>
      <dgm:t>
        <a:bodyPr/>
        <a:lstStyle/>
        <a:p>
          <a:endParaRPr lang="en-IN"/>
        </a:p>
      </dgm:t>
    </dgm:pt>
    <dgm:pt modelId="{7DC5F8D2-257A-4B79-ACCA-083BE4F63E88}" type="sibTrans" cxnId="{63DF28D6-49E1-4E10-97CC-8CA68697B9F6}">
      <dgm:prSet/>
      <dgm:spPr/>
      <dgm:t>
        <a:bodyPr/>
        <a:lstStyle/>
        <a:p>
          <a:endParaRPr lang="en-IN"/>
        </a:p>
      </dgm:t>
    </dgm:pt>
    <dgm:pt modelId="{9644E3ED-4E3F-4306-9660-25DAA4089449}">
      <dgm:prSet phldrT="[Text]"/>
      <dgm:spPr/>
      <dgm:t>
        <a:bodyPr/>
        <a:lstStyle/>
        <a:p>
          <a:r>
            <a:rPr lang="en-IN" dirty="0"/>
            <a:t>Unpaid leave calculation</a:t>
          </a:r>
        </a:p>
      </dgm:t>
    </dgm:pt>
    <dgm:pt modelId="{792C26DC-2C78-486E-B81A-03209326966A}" type="parTrans" cxnId="{F1BB591D-C0DA-49D8-9017-30CF7318516E}">
      <dgm:prSet/>
      <dgm:spPr/>
      <dgm:t>
        <a:bodyPr/>
        <a:lstStyle/>
        <a:p>
          <a:endParaRPr lang="en-IN"/>
        </a:p>
      </dgm:t>
    </dgm:pt>
    <dgm:pt modelId="{9AE06D69-6E4C-48B2-B8EF-E71D61DF377E}" type="sibTrans" cxnId="{F1BB591D-C0DA-49D8-9017-30CF7318516E}">
      <dgm:prSet/>
      <dgm:spPr/>
      <dgm:t>
        <a:bodyPr/>
        <a:lstStyle/>
        <a:p>
          <a:endParaRPr lang="en-IN"/>
        </a:p>
      </dgm:t>
    </dgm:pt>
    <dgm:pt modelId="{B3E5AFFA-3126-48DC-A3B1-CAFF8BE8EFA3}" type="pres">
      <dgm:prSet presAssocID="{BE707F2F-EEF0-4598-88D3-222785FC8AAC}" presName="linearFlow" presStyleCnt="0">
        <dgm:presLayoutVars>
          <dgm:dir/>
          <dgm:animLvl val="lvl"/>
          <dgm:resizeHandles/>
        </dgm:presLayoutVars>
      </dgm:prSet>
      <dgm:spPr/>
    </dgm:pt>
    <dgm:pt modelId="{0752247B-F56E-4700-8E5E-F50A3CFF0DA7}" type="pres">
      <dgm:prSet presAssocID="{53604CF3-B8A6-436B-862C-2069C379C3C1}" presName="compositeNode" presStyleCnt="0">
        <dgm:presLayoutVars>
          <dgm:bulletEnabled val="1"/>
        </dgm:presLayoutVars>
      </dgm:prSet>
      <dgm:spPr/>
    </dgm:pt>
    <dgm:pt modelId="{65274286-8F03-48D0-A8A2-E597ED3345A4}" type="pres">
      <dgm:prSet presAssocID="{53604CF3-B8A6-436B-862C-2069C379C3C1}"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ingle gear"/>
        </a:ext>
      </dgm:extLst>
    </dgm:pt>
    <dgm:pt modelId="{79EA5C52-C977-4C4B-96B2-F99E71B73243}" type="pres">
      <dgm:prSet presAssocID="{53604CF3-B8A6-436B-862C-2069C379C3C1}" presName="childNode" presStyleLbl="node1" presStyleIdx="0" presStyleCnt="2">
        <dgm:presLayoutVars>
          <dgm:bulletEnabled val="1"/>
        </dgm:presLayoutVars>
      </dgm:prSet>
      <dgm:spPr/>
    </dgm:pt>
    <dgm:pt modelId="{43AFACFC-839A-4B91-AE9A-2A7A69681667}" type="pres">
      <dgm:prSet presAssocID="{53604CF3-B8A6-436B-862C-2069C379C3C1}" presName="parentNode" presStyleLbl="revTx" presStyleIdx="0" presStyleCnt="2">
        <dgm:presLayoutVars>
          <dgm:chMax val="0"/>
          <dgm:bulletEnabled val="1"/>
        </dgm:presLayoutVars>
      </dgm:prSet>
      <dgm:spPr/>
    </dgm:pt>
    <dgm:pt modelId="{1A836A07-9B6A-4926-A601-29666A48CE9E}" type="pres">
      <dgm:prSet presAssocID="{33317629-FD63-4BDD-B8EF-342BC9DFDE41}" presName="sibTrans" presStyleCnt="0"/>
      <dgm:spPr/>
    </dgm:pt>
    <dgm:pt modelId="{061B2044-463D-4B1F-8949-ADFB4AB6C64D}" type="pres">
      <dgm:prSet presAssocID="{9026B3BF-886C-4FF2-8189-72B4AD0F3120}" presName="compositeNode" presStyleCnt="0">
        <dgm:presLayoutVars>
          <dgm:bulletEnabled val="1"/>
        </dgm:presLayoutVars>
      </dgm:prSet>
      <dgm:spPr/>
    </dgm:pt>
    <dgm:pt modelId="{6A460BDA-E979-4D36-9F82-97044A2AD689}" type="pres">
      <dgm:prSet presAssocID="{9026B3BF-886C-4FF2-8189-72B4AD0F3120}" presName="image" presStyleLbl="fgImgPlac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ble"/>
        </a:ext>
      </dgm:extLst>
    </dgm:pt>
    <dgm:pt modelId="{F0C1156D-2161-4A23-AC2F-2405A69FBB5F}" type="pres">
      <dgm:prSet presAssocID="{9026B3BF-886C-4FF2-8189-72B4AD0F3120}" presName="childNode" presStyleLbl="node1" presStyleIdx="1" presStyleCnt="2">
        <dgm:presLayoutVars>
          <dgm:bulletEnabled val="1"/>
        </dgm:presLayoutVars>
      </dgm:prSet>
      <dgm:spPr/>
    </dgm:pt>
    <dgm:pt modelId="{DCE3D1E8-6A86-4EF0-B2F1-263707BE48F4}" type="pres">
      <dgm:prSet presAssocID="{9026B3BF-886C-4FF2-8189-72B4AD0F3120}" presName="parentNode" presStyleLbl="revTx" presStyleIdx="1" presStyleCnt="2">
        <dgm:presLayoutVars>
          <dgm:chMax val="0"/>
          <dgm:bulletEnabled val="1"/>
        </dgm:presLayoutVars>
      </dgm:prSet>
      <dgm:spPr/>
    </dgm:pt>
  </dgm:ptLst>
  <dgm:cxnLst>
    <dgm:cxn modelId="{D0F92B0C-EDCE-483F-BCB9-1EDE6035E925}" type="presOf" srcId="{6BCAF187-6555-4746-893B-3716DE14CFA8}" destId="{79EA5C52-C977-4C4B-96B2-F99E71B73243}" srcOrd="0" destOrd="5" presId="urn:microsoft.com/office/officeart/2005/8/layout/hList2"/>
    <dgm:cxn modelId="{616ABE0D-7F2F-454B-B4FA-A8944C859F37}" type="presOf" srcId="{05A2513B-4B3A-4C37-878E-BF4EA128BFBA}" destId="{F0C1156D-2161-4A23-AC2F-2405A69FBB5F}" srcOrd="0" destOrd="0" presId="urn:microsoft.com/office/officeart/2005/8/layout/hList2"/>
    <dgm:cxn modelId="{89A89314-6076-45E7-BCDA-B7749FBE8B10}" type="presOf" srcId="{46E33457-2CAB-416E-BD00-0E78C245A25F}" destId="{79EA5C52-C977-4C4B-96B2-F99E71B73243}" srcOrd="0" destOrd="1" presId="urn:microsoft.com/office/officeart/2005/8/layout/hList2"/>
    <dgm:cxn modelId="{7173DD19-5AC8-4216-88CB-6ACEF48B4857}" type="presOf" srcId="{C90C783B-91B4-4EFC-B89D-382E1FE03BE0}" destId="{79EA5C52-C977-4C4B-96B2-F99E71B73243}" srcOrd="0" destOrd="4" presId="urn:microsoft.com/office/officeart/2005/8/layout/hList2"/>
    <dgm:cxn modelId="{F1BB591D-C0DA-49D8-9017-30CF7318516E}" srcId="{9026B3BF-886C-4FF2-8189-72B4AD0F3120}" destId="{9644E3ED-4E3F-4306-9660-25DAA4089449}" srcOrd="3" destOrd="0" parTransId="{792C26DC-2C78-486E-B81A-03209326966A}" sibTransId="{9AE06D69-6E4C-48B2-B8EF-E71D61DF377E}"/>
    <dgm:cxn modelId="{AD93EF30-20DD-470E-9466-BFC3958FA38F}" srcId="{BE707F2F-EEF0-4598-88D3-222785FC8AAC}" destId="{9026B3BF-886C-4FF2-8189-72B4AD0F3120}" srcOrd="1" destOrd="0" parTransId="{B7EF95F5-5BEB-4B98-A174-AF2DE8CB170D}" sibTransId="{62809B5A-D08D-47C5-BA10-783E0D3C4EBA}"/>
    <dgm:cxn modelId="{E18A2431-0953-4EFE-A0A5-EC352B8F124E}" type="presOf" srcId="{BE707F2F-EEF0-4598-88D3-222785FC8AAC}" destId="{B3E5AFFA-3126-48DC-A3B1-CAFF8BE8EFA3}" srcOrd="0" destOrd="0" presId="urn:microsoft.com/office/officeart/2005/8/layout/hList2"/>
    <dgm:cxn modelId="{C1CCB733-BCBE-43DE-9A02-473DBCA5D668}" type="presOf" srcId="{8CC90536-F134-4B68-BEF1-8853D7D479BB}" destId="{F0C1156D-2161-4A23-AC2F-2405A69FBB5F}" srcOrd="0" destOrd="2" presId="urn:microsoft.com/office/officeart/2005/8/layout/hList2"/>
    <dgm:cxn modelId="{8CE52934-C579-42D4-86BF-5D87E3F2B12B}" srcId="{9026B3BF-886C-4FF2-8189-72B4AD0F3120}" destId="{05A2513B-4B3A-4C37-878E-BF4EA128BFBA}" srcOrd="0" destOrd="0" parTransId="{A9CC055A-59AD-4B43-8256-635123CA3AA3}" sibTransId="{32FF3DC0-49AB-44D0-BCF1-55CD129EC490}"/>
    <dgm:cxn modelId="{61A35740-3E11-4962-BEA3-F65692E28677}" type="presOf" srcId="{54F69804-06F4-4E1F-9234-6C064EB3BC6C}" destId="{79EA5C52-C977-4C4B-96B2-F99E71B73243}" srcOrd="0" destOrd="2" presId="urn:microsoft.com/office/officeart/2005/8/layout/hList2"/>
    <dgm:cxn modelId="{EF025561-823A-4346-A44F-1AC41F6A30F0}" srcId="{53604CF3-B8A6-436B-862C-2069C379C3C1}" destId="{54F69804-06F4-4E1F-9234-6C064EB3BC6C}" srcOrd="2" destOrd="0" parTransId="{D4E0E630-898D-4F26-8496-9ED7B9778779}" sibTransId="{3F40E20A-22A5-4A0E-82A3-90E45B1DD19D}"/>
    <dgm:cxn modelId="{682B3944-4C91-4E1B-A983-3AB04276FAFE}" srcId="{53604CF3-B8A6-436B-862C-2069C379C3C1}" destId="{C90C783B-91B4-4EFC-B89D-382E1FE03BE0}" srcOrd="4" destOrd="0" parTransId="{24D45F4A-6A55-4146-B4E6-D9B053491EC4}" sibTransId="{92E2C991-DE86-4509-B89E-E050150EF60C}"/>
    <dgm:cxn modelId="{69A47A46-4430-4EFF-8980-2DC152EA445C}" srcId="{53604CF3-B8A6-436B-862C-2069C379C3C1}" destId="{46E33457-2CAB-416E-BD00-0E78C245A25F}" srcOrd="1" destOrd="0" parTransId="{09A9FB40-E40A-4353-820F-21D644875482}" sibTransId="{EAE4C705-BDEE-42CA-80B9-11F0F5AFD995}"/>
    <dgm:cxn modelId="{2E4CE050-DFF3-4B8B-89B3-79C9A97E476D}" srcId="{53604CF3-B8A6-436B-862C-2069C379C3C1}" destId="{05D76BCC-300A-4535-8B80-D63E55337474}" srcOrd="3" destOrd="0" parTransId="{A68D48C9-3441-4705-A4A6-3334DA2AB1C7}" sibTransId="{6D448257-3106-4A13-B160-FEEE0C832671}"/>
    <dgm:cxn modelId="{C5638C52-1E69-40B3-B846-18D5E4056198}" srcId="{9026B3BF-886C-4FF2-8189-72B4AD0F3120}" destId="{2BE8084A-71D0-4C0D-9176-AEAA6361F191}" srcOrd="5" destOrd="0" parTransId="{67557680-A935-4B0A-A876-712F2B55A357}" sibTransId="{C85C39E5-3472-451E-ADC9-B4E863023BB1}"/>
    <dgm:cxn modelId="{279CAD56-986D-4E51-A960-61A5310CF585}" type="presOf" srcId="{9644E3ED-4E3F-4306-9660-25DAA4089449}" destId="{F0C1156D-2161-4A23-AC2F-2405A69FBB5F}" srcOrd="0" destOrd="3" presId="urn:microsoft.com/office/officeart/2005/8/layout/hList2"/>
    <dgm:cxn modelId="{F747807C-54CF-47E7-81D0-75A41D3C6C86}" srcId="{9026B3BF-886C-4FF2-8189-72B4AD0F3120}" destId="{AC434C27-8B59-4D62-B5BA-0D25B1EE3722}" srcOrd="1" destOrd="0" parTransId="{708B91DB-B77C-41F6-A63F-B2821CF117FF}" sibTransId="{C742BBC1-6E23-42C2-B3F9-2CA5208DBBE5}"/>
    <dgm:cxn modelId="{472AFA86-EC0A-4E22-9E85-5CC04173ECC2}" type="presOf" srcId="{AC434C27-8B59-4D62-B5BA-0D25B1EE3722}" destId="{F0C1156D-2161-4A23-AC2F-2405A69FBB5F}" srcOrd="0" destOrd="1" presId="urn:microsoft.com/office/officeart/2005/8/layout/hList2"/>
    <dgm:cxn modelId="{B041E991-0B77-4E88-975D-9696E9E6D1A0}" srcId="{53604CF3-B8A6-436B-862C-2069C379C3C1}" destId="{BEAD7C34-768B-4F23-9D18-96FB822B245E}" srcOrd="0" destOrd="0" parTransId="{2EECB9D5-6F53-4311-8EC1-521C217DF79F}" sibTransId="{7CFA274C-3620-416C-8B21-D9A6D8919C97}"/>
    <dgm:cxn modelId="{0397CA93-CE60-4182-A91D-22DA2CB81D68}" type="presOf" srcId="{9026B3BF-886C-4FF2-8189-72B4AD0F3120}" destId="{DCE3D1E8-6A86-4EF0-B2F1-263707BE48F4}" srcOrd="0" destOrd="0" presId="urn:microsoft.com/office/officeart/2005/8/layout/hList2"/>
    <dgm:cxn modelId="{BD030EA3-7030-4A7E-B0EC-CA458634304B}" type="presOf" srcId="{05D76BCC-300A-4535-8B80-D63E55337474}" destId="{79EA5C52-C977-4C4B-96B2-F99E71B73243}" srcOrd="0" destOrd="3" presId="urn:microsoft.com/office/officeart/2005/8/layout/hList2"/>
    <dgm:cxn modelId="{6D34B0A9-38E7-48EC-A289-4515FA701846}" type="presOf" srcId="{53604CF3-B8A6-436B-862C-2069C379C3C1}" destId="{43AFACFC-839A-4B91-AE9A-2A7A69681667}" srcOrd="0" destOrd="0" presId="urn:microsoft.com/office/officeart/2005/8/layout/hList2"/>
    <dgm:cxn modelId="{F60651BB-C00C-40BF-BB24-EB36991B1BCF}" type="presOf" srcId="{2BE8084A-71D0-4C0D-9176-AEAA6361F191}" destId="{F0C1156D-2161-4A23-AC2F-2405A69FBB5F}" srcOrd="0" destOrd="5" presId="urn:microsoft.com/office/officeart/2005/8/layout/hList2"/>
    <dgm:cxn modelId="{C1617DCB-5991-4184-A87D-1EB58FB6D711}" srcId="{53604CF3-B8A6-436B-862C-2069C379C3C1}" destId="{6BCAF187-6555-4746-893B-3716DE14CFA8}" srcOrd="5" destOrd="0" parTransId="{CB09D64F-E6A5-468E-8531-2FE2A8B304DC}" sibTransId="{7487D71A-DC4E-44F0-897E-6346575FECD9}"/>
    <dgm:cxn modelId="{63DF28D6-49E1-4E10-97CC-8CA68697B9F6}" srcId="{9026B3BF-886C-4FF2-8189-72B4AD0F3120}" destId="{8CC90536-F134-4B68-BEF1-8853D7D479BB}" srcOrd="2" destOrd="0" parTransId="{BEEBE39B-18D7-4BD1-9102-069816BE61EB}" sibTransId="{7DC5F8D2-257A-4B79-ACCA-083BE4F63E88}"/>
    <dgm:cxn modelId="{3F87A3D7-9961-4CA5-BEA2-96F4AEB33D87}" srcId="{BE707F2F-EEF0-4598-88D3-222785FC8AAC}" destId="{53604CF3-B8A6-436B-862C-2069C379C3C1}" srcOrd="0" destOrd="0" parTransId="{182A25E9-45CC-453B-877E-241D2E86C1D4}" sibTransId="{33317629-FD63-4BDD-B8EF-342BC9DFDE41}"/>
    <dgm:cxn modelId="{6A8300E5-055F-4C71-AC50-0A9553092C72}" type="presOf" srcId="{0920CD9B-79EE-405F-A9A0-3AFF75BE5BB2}" destId="{F0C1156D-2161-4A23-AC2F-2405A69FBB5F}" srcOrd="0" destOrd="4" presId="urn:microsoft.com/office/officeart/2005/8/layout/hList2"/>
    <dgm:cxn modelId="{7D6311E6-92A9-45B4-BBC1-F86750DAE923}" srcId="{9026B3BF-886C-4FF2-8189-72B4AD0F3120}" destId="{0920CD9B-79EE-405F-A9A0-3AFF75BE5BB2}" srcOrd="4" destOrd="0" parTransId="{7C8107C5-DD39-4D18-A18A-DCB0D32ADBFE}" sibTransId="{4592388D-E47D-4475-A7FC-5642DB335B43}"/>
    <dgm:cxn modelId="{251343F3-171A-40D3-BB02-F06CADDCB2AE}" type="presOf" srcId="{BEAD7C34-768B-4F23-9D18-96FB822B245E}" destId="{79EA5C52-C977-4C4B-96B2-F99E71B73243}" srcOrd="0" destOrd="0" presId="urn:microsoft.com/office/officeart/2005/8/layout/hList2"/>
    <dgm:cxn modelId="{F42FEF08-A79B-411C-B773-DFE821177AD0}" type="presParOf" srcId="{B3E5AFFA-3126-48DC-A3B1-CAFF8BE8EFA3}" destId="{0752247B-F56E-4700-8E5E-F50A3CFF0DA7}" srcOrd="0" destOrd="0" presId="urn:microsoft.com/office/officeart/2005/8/layout/hList2"/>
    <dgm:cxn modelId="{3F1E7BD6-24D8-4196-9735-0E523F773B2C}" type="presParOf" srcId="{0752247B-F56E-4700-8E5E-F50A3CFF0DA7}" destId="{65274286-8F03-48D0-A8A2-E597ED3345A4}" srcOrd="0" destOrd="0" presId="urn:microsoft.com/office/officeart/2005/8/layout/hList2"/>
    <dgm:cxn modelId="{35E7EB68-C008-4A8B-ACC7-F864E9A8D2A7}" type="presParOf" srcId="{0752247B-F56E-4700-8E5E-F50A3CFF0DA7}" destId="{79EA5C52-C977-4C4B-96B2-F99E71B73243}" srcOrd="1" destOrd="0" presId="urn:microsoft.com/office/officeart/2005/8/layout/hList2"/>
    <dgm:cxn modelId="{3F9F8D5C-6987-4132-A89D-960DBEC383BF}" type="presParOf" srcId="{0752247B-F56E-4700-8E5E-F50A3CFF0DA7}" destId="{43AFACFC-839A-4B91-AE9A-2A7A69681667}" srcOrd="2" destOrd="0" presId="urn:microsoft.com/office/officeart/2005/8/layout/hList2"/>
    <dgm:cxn modelId="{AB7FAE69-7200-4420-AFDD-056FBA44DE01}" type="presParOf" srcId="{B3E5AFFA-3126-48DC-A3B1-CAFF8BE8EFA3}" destId="{1A836A07-9B6A-4926-A601-29666A48CE9E}" srcOrd="1" destOrd="0" presId="urn:microsoft.com/office/officeart/2005/8/layout/hList2"/>
    <dgm:cxn modelId="{64019A59-0E5F-4C1F-82A2-0B44AB45EC21}" type="presParOf" srcId="{B3E5AFFA-3126-48DC-A3B1-CAFF8BE8EFA3}" destId="{061B2044-463D-4B1F-8949-ADFB4AB6C64D}" srcOrd="2" destOrd="0" presId="urn:microsoft.com/office/officeart/2005/8/layout/hList2"/>
    <dgm:cxn modelId="{02F33946-8EB1-477C-96AD-23D6F87B38C9}" type="presParOf" srcId="{061B2044-463D-4B1F-8949-ADFB4AB6C64D}" destId="{6A460BDA-E979-4D36-9F82-97044A2AD689}" srcOrd="0" destOrd="0" presId="urn:microsoft.com/office/officeart/2005/8/layout/hList2"/>
    <dgm:cxn modelId="{25CB5BD1-881C-4FAA-891B-07C5FEDD6026}" type="presParOf" srcId="{061B2044-463D-4B1F-8949-ADFB4AB6C64D}" destId="{F0C1156D-2161-4A23-AC2F-2405A69FBB5F}" srcOrd="1" destOrd="0" presId="urn:microsoft.com/office/officeart/2005/8/layout/hList2"/>
    <dgm:cxn modelId="{8937F4EF-AC32-4903-98F4-9E8A8F94B0A9}" type="presParOf" srcId="{061B2044-463D-4B1F-8949-ADFB4AB6C64D}" destId="{DCE3D1E8-6A86-4EF0-B2F1-263707BE48F4}"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05079A-D702-46F6-9276-40F4909687FE}"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n-IN"/>
        </a:p>
      </dgm:t>
    </dgm:pt>
    <dgm:pt modelId="{118032AE-BF54-4EBF-9CB0-C483FD9BE399}">
      <dgm:prSet phldrT="[Text]"/>
      <dgm:spPr/>
      <dgm:t>
        <a:bodyPr/>
        <a:lstStyle/>
        <a:p>
          <a:r>
            <a:rPr lang="en-IN" dirty="0"/>
            <a:t>Daily Attendance</a:t>
          </a:r>
        </a:p>
      </dgm:t>
    </dgm:pt>
    <dgm:pt modelId="{64A44939-4578-4BC4-AE62-B5AEC41374AE}" type="parTrans" cxnId="{B3CA4509-C5C1-4BFE-B1C7-3514320672AD}">
      <dgm:prSet/>
      <dgm:spPr/>
      <dgm:t>
        <a:bodyPr/>
        <a:lstStyle/>
        <a:p>
          <a:endParaRPr lang="en-IN"/>
        </a:p>
      </dgm:t>
    </dgm:pt>
    <dgm:pt modelId="{7BE318EF-B58B-4E3E-B367-86A761D46B20}" type="sibTrans" cxnId="{B3CA4509-C5C1-4BFE-B1C7-3514320672AD}">
      <dgm:prSet/>
      <dgm:spPr/>
      <dgm:t>
        <a:bodyPr/>
        <a:lstStyle/>
        <a:p>
          <a:endParaRPr lang="en-IN"/>
        </a:p>
      </dgm:t>
    </dgm:pt>
    <dgm:pt modelId="{E799A2AD-5C4F-41F5-B1B0-27C7F2405EDE}">
      <dgm:prSet phldrT="[Text]"/>
      <dgm:spPr/>
      <dgm:t>
        <a:bodyPr/>
        <a:lstStyle/>
        <a:p>
          <a:r>
            <a:rPr lang="en-IN" dirty="0"/>
            <a:t>Pay group specific Holidays</a:t>
          </a:r>
        </a:p>
      </dgm:t>
    </dgm:pt>
    <dgm:pt modelId="{70B7FA35-50F4-424A-AB3F-E643A12521AA}" type="parTrans" cxnId="{B13B17D0-B57B-487F-872F-58F2AA5D48B8}">
      <dgm:prSet/>
      <dgm:spPr/>
      <dgm:t>
        <a:bodyPr/>
        <a:lstStyle/>
        <a:p>
          <a:endParaRPr lang="en-IN"/>
        </a:p>
      </dgm:t>
    </dgm:pt>
    <dgm:pt modelId="{72F59217-9D5E-4C27-BCBF-95B32D5C1023}" type="sibTrans" cxnId="{B13B17D0-B57B-487F-872F-58F2AA5D48B8}">
      <dgm:prSet/>
      <dgm:spPr/>
      <dgm:t>
        <a:bodyPr/>
        <a:lstStyle/>
        <a:p>
          <a:endParaRPr lang="en-IN"/>
        </a:p>
      </dgm:t>
    </dgm:pt>
    <dgm:pt modelId="{5DB4D6E5-1F63-4EB6-8B7F-F1136F639C7C}">
      <dgm:prSet phldrT="[Text]"/>
      <dgm:spPr/>
      <dgm:t>
        <a:bodyPr/>
        <a:lstStyle/>
        <a:p>
          <a:r>
            <a:rPr lang="en-IN" dirty="0"/>
            <a:t>Monthly Attendance</a:t>
          </a:r>
        </a:p>
      </dgm:t>
    </dgm:pt>
    <dgm:pt modelId="{DA115726-BAD1-4B0F-A277-C48D4FD80B1D}" type="parTrans" cxnId="{773029B4-DDE2-4C27-911C-03DE421E471E}">
      <dgm:prSet/>
      <dgm:spPr/>
      <dgm:t>
        <a:bodyPr/>
        <a:lstStyle/>
        <a:p>
          <a:endParaRPr lang="en-IN"/>
        </a:p>
      </dgm:t>
    </dgm:pt>
    <dgm:pt modelId="{A4EF916F-10B8-4381-9950-51FD239CF892}" type="sibTrans" cxnId="{773029B4-DDE2-4C27-911C-03DE421E471E}">
      <dgm:prSet/>
      <dgm:spPr/>
      <dgm:t>
        <a:bodyPr/>
        <a:lstStyle/>
        <a:p>
          <a:endParaRPr lang="en-IN"/>
        </a:p>
      </dgm:t>
    </dgm:pt>
    <dgm:pt modelId="{D0393156-A3A8-4ACC-AF88-153318C46B25}">
      <dgm:prSet phldrT="[Text]"/>
      <dgm:spPr/>
      <dgm:t>
        <a:bodyPr/>
        <a:lstStyle/>
        <a:p>
          <a:r>
            <a:rPr lang="en-IN" dirty="0"/>
            <a:t>Through daily attendance</a:t>
          </a:r>
        </a:p>
      </dgm:t>
    </dgm:pt>
    <dgm:pt modelId="{69E7A224-DE26-4628-9953-E2CD0C2EE398}" type="parTrans" cxnId="{772786DC-1C44-4F93-AD81-D6B4EB33A98B}">
      <dgm:prSet/>
      <dgm:spPr/>
      <dgm:t>
        <a:bodyPr/>
        <a:lstStyle/>
        <a:p>
          <a:endParaRPr lang="en-IN"/>
        </a:p>
      </dgm:t>
    </dgm:pt>
    <dgm:pt modelId="{A5CCBD76-1F3E-48F5-A9E3-845A13B8A649}" type="sibTrans" cxnId="{772786DC-1C44-4F93-AD81-D6B4EB33A98B}">
      <dgm:prSet/>
      <dgm:spPr/>
      <dgm:t>
        <a:bodyPr/>
        <a:lstStyle/>
        <a:p>
          <a:endParaRPr lang="en-IN"/>
        </a:p>
      </dgm:t>
    </dgm:pt>
    <dgm:pt modelId="{F9B14303-3EDB-4FBA-91D4-193541CCDAE9}">
      <dgm:prSet phldrT="[Text]"/>
      <dgm:spPr/>
      <dgm:t>
        <a:bodyPr/>
        <a:lstStyle/>
        <a:p>
          <a:r>
            <a:rPr lang="en-IN" dirty="0"/>
            <a:t>Pay group specific Weekly off</a:t>
          </a:r>
        </a:p>
      </dgm:t>
    </dgm:pt>
    <dgm:pt modelId="{76731ED3-7C54-43D7-80BD-4D6865C52AB3}" type="parTrans" cxnId="{E9BBD64E-91DD-4FA3-9DCE-F3B9A8E0608E}">
      <dgm:prSet/>
      <dgm:spPr/>
      <dgm:t>
        <a:bodyPr/>
        <a:lstStyle/>
        <a:p>
          <a:endParaRPr lang="en-IN"/>
        </a:p>
      </dgm:t>
    </dgm:pt>
    <dgm:pt modelId="{FC63A5EE-1FDE-4595-B455-8D5DE470D048}" type="sibTrans" cxnId="{E9BBD64E-91DD-4FA3-9DCE-F3B9A8E0608E}">
      <dgm:prSet/>
      <dgm:spPr/>
      <dgm:t>
        <a:bodyPr/>
        <a:lstStyle/>
        <a:p>
          <a:endParaRPr lang="en-IN"/>
        </a:p>
      </dgm:t>
    </dgm:pt>
    <dgm:pt modelId="{6CD696E9-4AE0-41A8-A6BB-91FCD9B9A65C}">
      <dgm:prSet phldrT="[Text]"/>
      <dgm:spPr/>
      <dgm:t>
        <a:bodyPr/>
        <a:lstStyle/>
        <a:p>
          <a:r>
            <a:rPr lang="en-IN" dirty="0"/>
            <a:t>Present/ Absent</a:t>
          </a:r>
        </a:p>
      </dgm:t>
    </dgm:pt>
    <dgm:pt modelId="{6C9C8B9B-3927-474E-8E76-490A805C37BC}" type="parTrans" cxnId="{4A3C6B1B-1C1D-478D-90CC-2D0BB33F996D}">
      <dgm:prSet/>
      <dgm:spPr/>
      <dgm:t>
        <a:bodyPr/>
        <a:lstStyle/>
        <a:p>
          <a:endParaRPr lang="en-IN"/>
        </a:p>
      </dgm:t>
    </dgm:pt>
    <dgm:pt modelId="{31CF3CBD-7FF0-4947-AB0F-B0A17AD55153}" type="sibTrans" cxnId="{4A3C6B1B-1C1D-478D-90CC-2D0BB33F996D}">
      <dgm:prSet/>
      <dgm:spPr/>
      <dgm:t>
        <a:bodyPr/>
        <a:lstStyle/>
        <a:p>
          <a:endParaRPr lang="en-IN"/>
        </a:p>
      </dgm:t>
    </dgm:pt>
    <dgm:pt modelId="{8C149DE3-EC78-4208-8A83-60A5796716A6}">
      <dgm:prSet phldrT="[Text]"/>
      <dgm:spPr/>
      <dgm:t>
        <a:bodyPr/>
        <a:lstStyle/>
        <a:p>
          <a:r>
            <a:rPr lang="en-IN" dirty="0"/>
            <a:t>Paid/ Unpaid leave</a:t>
          </a:r>
        </a:p>
      </dgm:t>
    </dgm:pt>
    <dgm:pt modelId="{B665970D-209A-497C-830E-496329DBEC9B}" type="parTrans" cxnId="{38B3C4EE-1158-40DB-B8AE-BCC91E4D41F5}">
      <dgm:prSet/>
      <dgm:spPr/>
      <dgm:t>
        <a:bodyPr/>
        <a:lstStyle/>
        <a:p>
          <a:endParaRPr lang="en-IN"/>
        </a:p>
      </dgm:t>
    </dgm:pt>
    <dgm:pt modelId="{3958164D-4C64-4B9E-B95B-A1D9ADA2AC34}" type="sibTrans" cxnId="{38B3C4EE-1158-40DB-B8AE-BCC91E4D41F5}">
      <dgm:prSet/>
      <dgm:spPr/>
      <dgm:t>
        <a:bodyPr/>
        <a:lstStyle/>
        <a:p>
          <a:endParaRPr lang="en-IN"/>
        </a:p>
      </dgm:t>
    </dgm:pt>
    <dgm:pt modelId="{E3B02057-CD06-46BA-B600-C70BB7EBA189}">
      <dgm:prSet phldrT="[Text]"/>
      <dgm:spPr/>
      <dgm:t>
        <a:bodyPr/>
        <a:lstStyle/>
        <a:p>
          <a:r>
            <a:rPr lang="en-IN" dirty="0"/>
            <a:t>Bio-Metric  Integration through API</a:t>
          </a:r>
        </a:p>
      </dgm:t>
    </dgm:pt>
    <dgm:pt modelId="{A691F7B5-AB76-45D5-BDD3-1D0248C18B92}" type="parTrans" cxnId="{A1E0E26B-0145-4037-BEFC-37E6184B8599}">
      <dgm:prSet/>
      <dgm:spPr/>
      <dgm:t>
        <a:bodyPr/>
        <a:lstStyle/>
        <a:p>
          <a:endParaRPr lang="en-IN"/>
        </a:p>
      </dgm:t>
    </dgm:pt>
    <dgm:pt modelId="{8FF58BC2-2596-4C0C-B668-676F93FE25CE}" type="sibTrans" cxnId="{A1E0E26B-0145-4037-BEFC-37E6184B8599}">
      <dgm:prSet/>
      <dgm:spPr/>
      <dgm:t>
        <a:bodyPr/>
        <a:lstStyle/>
        <a:p>
          <a:endParaRPr lang="en-IN"/>
        </a:p>
      </dgm:t>
    </dgm:pt>
    <dgm:pt modelId="{242056B7-FE67-442D-AE7B-E5F23AEC8F41}">
      <dgm:prSet phldrT="[Text]"/>
      <dgm:spPr/>
      <dgm:t>
        <a:bodyPr/>
        <a:lstStyle/>
        <a:p>
          <a:r>
            <a:rPr lang="en-IN" dirty="0"/>
            <a:t>Preview salary</a:t>
          </a:r>
        </a:p>
      </dgm:t>
    </dgm:pt>
    <dgm:pt modelId="{D8554766-3751-4F74-840D-A5A2804618FA}" type="parTrans" cxnId="{F8E2FBBD-616B-42BE-95B3-4483067CAF90}">
      <dgm:prSet/>
      <dgm:spPr/>
      <dgm:t>
        <a:bodyPr/>
        <a:lstStyle/>
        <a:p>
          <a:endParaRPr lang="en-IN"/>
        </a:p>
      </dgm:t>
    </dgm:pt>
    <dgm:pt modelId="{3777121A-6C9A-41FC-B62E-65CEE399E373}" type="sibTrans" cxnId="{F8E2FBBD-616B-42BE-95B3-4483067CAF90}">
      <dgm:prSet/>
      <dgm:spPr/>
      <dgm:t>
        <a:bodyPr/>
        <a:lstStyle/>
        <a:p>
          <a:endParaRPr lang="en-IN"/>
        </a:p>
      </dgm:t>
    </dgm:pt>
    <dgm:pt modelId="{99D01404-77C1-40E8-A7C4-E004FC51E8C2}">
      <dgm:prSet phldrT="[Text]"/>
      <dgm:spPr/>
      <dgm:t>
        <a:bodyPr/>
        <a:lstStyle/>
        <a:p>
          <a:r>
            <a:rPr lang="en-IN" dirty="0"/>
            <a:t>Close pay period</a:t>
          </a:r>
        </a:p>
      </dgm:t>
    </dgm:pt>
    <dgm:pt modelId="{F9D8198F-EF9E-4556-B9BF-1DD0D3B3E115}" type="parTrans" cxnId="{5FCCA69F-128B-421E-AF6B-C8C64646FA91}">
      <dgm:prSet/>
      <dgm:spPr/>
      <dgm:t>
        <a:bodyPr/>
        <a:lstStyle/>
        <a:p>
          <a:endParaRPr lang="en-IN"/>
        </a:p>
      </dgm:t>
    </dgm:pt>
    <dgm:pt modelId="{EC384681-435F-4413-A873-8E177124C214}" type="sibTrans" cxnId="{5FCCA69F-128B-421E-AF6B-C8C64646FA91}">
      <dgm:prSet/>
      <dgm:spPr/>
      <dgm:t>
        <a:bodyPr/>
        <a:lstStyle/>
        <a:p>
          <a:endParaRPr lang="en-IN"/>
        </a:p>
      </dgm:t>
    </dgm:pt>
    <dgm:pt modelId="{6AFB1002-B9B4-4924-8F97-77F8E05C5D5D}">
      <dgm:prSet phldrT="[Text]"/>
      <dgm:spPr/>
      <dgm:t>
        <a:bodyPr/>
        <a:lstStyle/>
        <a:p>
          <a:r>
            <a:rPr lang="en-IN" dirty="0"/>
            <a:t>Direct monthly attendance</a:t>
          </a:r>
        </a:p>
      </dgm:t>
    </dgm:pt>
    <dgm:pt modelId="{B03F1AC0-5844-4C7F-A72C-D261594D534C}" type="parTrans" cxnId="{D7FB5A68-4037-4867-9751-C02FFE1DC2C3}">
      <dgm:prSet/>
      <dgm:spPr/>
      <dgm:t>
        <a:bodyPr/>
        <a:lstStyle/>
        <a:p>
          <a:endParaRPr lang="en-IN"/>
        </a:p>
      </dgm:t>
    </dgm:pt>
    <dgm:pt modelId="{AD68BA11-931E-48C0-8C60-CC6D80E07FFB}" type="sibTrans" cxnId="{D7FB5A68-4037-4867-9751-C02FFE1DC2C3}">
      <dgm:prSet/>
      <dgm:spPr/>
      <dgm:t>
        <a:bodyPr/>
        <a:lstStyle/>
        <a:p>
          <a:endParaRPr lang="en-IN"/>
        </a:p>
      </dgm:t>
    </dgm:pt>
    <dgm:pt modelId="{EFB78D82-824E-43FE-9297-EE80D83F1BCB}">
      <dgm:prSet phldrT="[Text]"/>
      <dgm:spPr/>
      <dgm:t>
        <a:bodyPr/>
        <a:lstStyle/>
        <a:p>
          <a:r>
            <a:rPr lang="en-IN" dirty="0"/>
            <a:t>Process salary</a:t>
          </a:r>
        </a:p>
      </dgm:t>
    </dgm:pt>
    <dgm:pt modelId="{E44191C6-57E7-4855-8F2F-B583D801637E}" type="parTrans" cxnId="{0D683416-721E-48FE-BDFA-80FF0866C11D}">
      <dgm:prSet/>
      <dgm:spPr/>
      <dgm:t>
        <a:bodyPr/>
        <a:lstStyle/>
        <a:p>
          <a:endParaRPr lang="en-IN"/>
        </a:p>
      </dgm:t>
    </dgm:pt>
    <dgm:pt modelId="{66ACB455-0D6C-4040-8664-6E18617CE9B1}" type="sibTrans" cxnId="{0D683416-721E-48FE-BDFA-80FF0866C11D}">
      <dgm:prSet/>
      <dgm:spPr/>
      <dgm:t>
        <a:bodyPr/>
        <a:lstStyle/>
        <a:p>
          <a:endParaRPr lang="en-IN"/>
        </a:p>
      </dgm:t>
    </dgm:pt>
    <dgm:pt modelId="{7ACDB3C8-970B-476C-B086-00A9D4364D04}">
      <dgm:prSet phldrT="[Text]"/>
      <dgm:spPr/>
      <dgm:t>
        <a:bodyPr/>
        <a:lstStyle/>
        <a:p>
          <a:r>
            <a:rPr lang="en-IN" dirty="0"/>
            <a:t>Permission/ On-Duty</a:t>
          </a:r>
        </a:p>
      </dgm:t>
    </dgm:pt>
    <dgm:pt modelId="{057A8A17-ABB1-4CB7-B354-B8AD124580C7}" type="parTrans" cxnId="{72597787-961A-4192-A126-1452BB46921C}">
      <dgm:prSet/>
      <dgm:spPr/>
      <dgm:t>
        <a:bodyPr/>
        <a:lstStyle/>
        <a:p>
          <a:endParaRPr lang="en-IN"/>
        </a:p>
      </dgm:t>
    </dgm:pt>
    <dgm:pt modelId="{3395E552-14A3-4002-A121-066764637E4C}" type="sibTrans" cxnId="{72597787-961A-4192-A126-1452BB46921C}">
      <dgm:prSet/>
      <dgm:spPr/>
      <dgm:t>
        <a:bodyPr/>
        <a:lstStyle/>
        <a:p>
          <a:endParaRPr lang="en-IN"/>
        </a:p>
      </dgm:t>
    </dgm:pt>
    <dgm:pt modelId="{F06F8291-8F5B-48EE-99B0-423DF4FCD387}">
      <dgm:prSet phldrT="[Text]"/>
      <dgm:spPr/>
      <dgm:t>
        <a:bodyPr/>
        <a:lstStyle/>
        <a:p>
          <a:r>
            <a:rPr lang="en-IN" dirty="0"/>
            <a:t>Excel Upload</a:t>
          </a:r>
        </a:p>
      </dgm:t>
    </dgm:pt>
    <dgm:pt modelId="{B625E37F-7D5E-436A-935D-4185E46431EA}" type="parTrans" cxnId="{CC988ECF-C505-454E-85EF-A5C2539055C8}">
      <dgm:prSet/>
      <dgm:spPr/>
      <dgm:t>
        <a:bodyPr/>
        <a:lstStyle/>
        <a:p>
          <a:endParaRPr lang="en-IN"/>
        </a:p>
      </dgm:t>
    </dgm:pt>
    <dgm:pt modelId="{B064C2A2-C5CB-4C0A-BDAA-CC94B7F9CC03}" type="sibTrans" cxnId="{CC988ECF-C505-454E-85EF-A5C2539055C8}">
      <dgm:prSet/>
      <dgm:spPr/>
      <dgm:t>
        <a:bodyPr/>
        <a:lstStyle/>
        <a:p>
          <a:endParaRPr lang="en-IN"/>
        </a:p>
      </dgm:t>
    </dgm:pt>
    <dgm:pt modelId="{2D45CD59-35D1-4D0D-9BDE-3CD076212DAE}">
      <dgm:prSet phldrT="[Text]"/>
      <dgm:spPr/>
      <dgm:t>
        <a:bodyPr/>
        <a:lstStyle/>
        <a:p>
          <a:r>
            <a:rPr lang="en-IN" dirty="0"/>
            <a:t>Excel Upload</a:t>
          </a:r>
        </a:p>
      </dgm:t>
    </dgm:pt>
    <dgm:pt modelId="{3DBBF34E-E5A4-41C1-9E54-11B5C3BA7D93}" type="parTrans" cxnId="{4DD10DEC-199F-4714-9E7B-525979F7C215}">
      <dgm:prSet/>
      <dgm:spPr/>
      <dgm:t>
        <a:bodyPr/>
        <a:lstStyle/>
        <a:p>
          <a:endParaRPr lang="en-IN"/>
        </a:p>
      </dgm:t>
    </dgm:pt>
    <dgm:pt modelId="{DF1AD89D-72BE-472F-A9CF-8412B4AAAA54}" type="sibTrans" cxnId="{4DD10DEC-199F-4714-9E7B-525979F7C215}">
      <dgm:prSet/>
      <dgm:spPr/>
      <dgm:t>
        <a:bodyPr/>
        <a:lstStyle/>
        <a:p>
          <a:endParaRPr lang="en-IN"/>
        </a:p>
      </dgm:t>
    </dgm:pt>
    <dgm:pt modelId="{25A145B4-D6AF-4428-AD62-A784843662B6}">
      <dgm:prSet phldrT="[Text]"/>
      <dgm:spPr/>
      <dgm:t>
        <a:bodyPr/>
        <a:lstStyle/>
        <a:p>
          <a:r>
            <a:rPr lang="en-IN" dirty="0"/>
            <a:t>Work Calendar</a:t>
          </a:r>
        </a:p>
      </dgm:t>
    </dgm:pt>
    <dgm:pt modelId="{C81335F8-8727-40CA-9866-92FB66824EB9}" type="parTrans" cxnId="{BA5BB8E0-4E89-4D5D-96AB-1061D834D52B}">
      <dgm:prSet/>
      <dgm:spPr/>
    </dgm:pt>
    <dgm:pt modelId="{626962B4-1D56-474F-AC64-D33393D9C79C}" type="sibTrans" cxnId="{BA5BB8E0-4E89-4D5D-96AB-1061D834D52B}">
      <dgm:prSet/>
      <dgm:spPr/>
    </dgm:pt>
    <dgm:pt modelId="{30709CD0-E78B-4B34-8D8B-0CDBDE062525}" type="pres">
      <dgm:prSet presAssocID="{6605079A-D702-46F6-9276-40F4909687FE}" presName="linearFlow" presStyleCnt="0">
        <dgm:presLayoutVars>
          <dgm:dir/>
          <dgm:animLvl val="lvl"/>
          <dgm:resizeHandles/>
        </dgm:presLayoutVars>
      </dgm:prSet>
      <dgm:spPr/>
    </dgm:pt>
    <dgm:pt modelId="{89535720-D725-4344-A10B-6F999480ABCD}" type="pres">
      <dgm:prSet presAssocID="{118032AE-BF54-4EBF-9CB0-C483FD9BE399}" presName="compositeNode" presStyleCnt="0">
        <dgm:presLayoutVars>
          <dgm:bulletEnabled val="1"/>
        </dgm:presLayoutVars>
      </dgm:prSet>
      <dgm:spPr/>
    </dgm:pt>
    <dgm:pt modelId="{4FEA44FC-70A2-4BA9-898A-41C0CB3F12B3}" type="pres">
      <dgm:prSet presAssocID="{118032AE-BF54-4EBF-9CB0-C483FD9BE399}" presName="image" presStyleLbl="fgImgPlace1" presStyleIdx="0" presStyleCnt="2"/>
      <dgm:spPr>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auge"/>
        </a:ext>
      </dgm:extLst>
    </dgm:pt>
    <dgm:pt modelId="{203B0267-F3B8-4F71-AF2B-578B3F9A49B0}" type="pres">
      <dgm:prSet presAssocID="{118032AE-BF54-4EBF-9CB0-C483FD9BE399}" presName="childNode" presStyleLbl="node1" presStyleIdx="0" presStyleCnt="2">
        <dgm:presLayoutVars>
          <dgm:bulletEnabled val="1"/>
        </dgm:presLayoutVars>
      </dgm:prSet>
      <dgm:spPr/>
    </dgm:pt>
    <dgm:pt modelId="{36D0D61F-E539-4166-856B-2543D6CCDA8B}" type="pres">
      <dgm:prSet presAssocID="{118032AE-BF54-4EBF-9CB0-C483FD9BE399}" presName="parentNode" presStyleLbl="revTx" presStyleIdx="0" presStyleCnt="2">
        <dgm:presLayoutVars>
          <dgm:chMax val="0"/>
          <dgm:bulletEnabled val="1"/>
        </dgm:presLayoutVars>
      </dgm:prSet>
      <dgm:spPr/>
    </dgm:pt>
    <dgm:pt modelId="{42AABAC3-4B48-4204-A383-8BB5ED81B6C8}" type="pres">
      <dgm:prSet presAssocID="{7BE318EF-B58B-4E3E-B367-86A761D46B20}" presName="sibTrans" presStyleCnt="0"/>
      <dgm:spPr/>
    </dgm:pt>
    <dgm:pt modelId="{319400FD-384F-4AF6-98CF-DD7E9E1E41EC}" type="pres">
      <dgm:prSet presAssocID="{5DB4D6E5-1F63-4EB6-8B7F-F1136F639C7C}" presName="compositeNode" presStyleCnt="0">
        <dgm:presLayoutVars>
          <dgm:bulletEnabled val="1"/>
        </dgm:presLayoutVars>
      </dgm:prSet>
      <dgm:spPr/>
    </dgm:pt>
    <dgm:pt modelId="{19DB0176-F735-4EC5-B08B-EB14B2F3EF2F}" type="pres">
      <dgm:prSet presAssocID="{5DB4D6E5-1F63-4EB6-8B7F-F1136F639C7C}" presName="image" presStyleLbl="fgImgPlac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r chart"/>
        </a:ext>
      </dgm:extLst>
    </dgm:pt>
    <dgm:pt modelId="{EF628418-EC76-4441-949D-D515DE107D8C}" type="pres">
      <dgm:prSet presAssocID="{5DB4D6E5-1F63-4EB6-8B7F-F1136F639C7C}" presName="childNode" presStyleLbl="node1" presStyleIdx="1" presStyleCnt="2">
        <dgm:presLayoutVars>
          <dgm:bulletEnabled val="1"/>
        </dgm:presLayoutVars>
      </dgm:prSet>
      <dgm:spPr/>
    </dgm:pt>
    <dgm:pt modelId="{E17C0A67-63E0-4A0A-9053-A582EF9F2C5A}" type="pres">
      <dgm:prSet presAssocID="{5DB4D6E5-1F63-4EB6-8B7F-F1136F639C7C}" presName="parentNode" presStyleLbl="revTx" presStyleIdx="1" presStyleCnt="2">
        <dgm:presLayoutVars>
          <dgm:chMax val="0"/>
          <dgm:bulletEnabled val="1"/>
        </dgm:presLayoutVars>
      </dgm:prSet>
      <dgm:spPr/>
    </dgm:pt>
  </dgm:ptLst>
  <dgm:cxnLst>
    <dgm:cxn modelId="{B3CA4509-C5C1-4BFE-B1C7-3514320672AD}" srcId="{6605079A-D702-46F6-9276-40F4909687FE}" destId="{118032AE-BF54-4EBF-9CB0-C483FD9BE399}" srcOrd="0" destOrd="0" parTransId="{64A44939-4578-4BC4-AE62-B5AEC41374AE}" sibTransId="{7BE318EF-B58B-4E3E-B367-86A761D46B20}"/>
    <dgm:cxn modelId="{0D683416-721E-48FE-BDFA-80FF0866C11D}" srcId="{5DB4D6E5-1F63-4EB6-8B7F-F1136F639C7C}" destId="{EFB78D82-824E-43FE-9297-EE80D83F1BCB}" srcOrd="3" destOrd="0" parTransId="{E44191C6-57E7-4855-8F2F-B583D801637E}" sibTransId="{66ACB455-0D6C-4040-8664-6E18617CE9B1}"/>
    <dgm:cxn modelId="{4A3C6B1B-1C1D-478D-90CC-2D0BB33F996D}" srcId="{118032AE-BF54-4EBF-9CB0-C483FD9BE399}" destId="{6CD696E9-4AE0-41A8-A6BB-91FCD9B9A65C}" srcOrd="3" destOrd="0" parTransId="{6C9C8B9B-3927-474E-8E76-490A805C37BC}" sibTransId="{31CF3CBD-7FF0-4947-AB0F-B0A17AD55153}"/>
    <dgm:cxn modelId="{5BCCAB39-86F8-44E0-87EF-FA4D2A52D5A9}" type="presOf" srcId="{242056B7-FE67-442D-AE7B-E5F23AEC8F41}" destId="{EF628418-EC76-4441-949D-D515DE107D8C}" srcOrd="0" destOrd="4" presId="urn:microsoft.com/office/officeart/2005/8/layout/hList2"/>
    <dgm:cxn modelId="{D23CEA39-118F-4F34-87B4-E2FAE50B18F8}" type="presOf" srcId="{2D45CD59-35D1-4D0D-9BDE-3CD076212DAE}" destId="{EF628418-EC76-4441-949D-D515DE107D8C}" srcOrd="0" destOrd="2" presId="urn:microsoft.com/office/officeart/2005/8/layout/hList2"/>
    <dgm:cxn modelId="{F0903A43-B4ED-470D-8CB6-0C00814E0E9C}" type="presOf" srcId="{118032AE-BF54-4EBF-9CB0-C483FD9BE399}" destId="{36D0D61F-E539-4166-856B-2543D6CCDA8B}" srcOrd="0" destOrd="0" presId="urn:microsoft.com/office/officeart/2005/8/layout/hList2"/>
    <dgm:cxn modelId="{D7FB5A68-4037-4867-9751-C02FFE1DC2C3}" srcId="{5DB4D6E5-1F63-4EB6-8B7F-F1136F639C7C}" destId="{6AFB1002-B9B4-4924-8F97-77F8E05C5D5D}" srcOrd="1" destOrd="0" parTransId="{B03F1AC0-5844-4C7F-A72C-D261594D534C}" sibTransId="{AD68BA11-931E-48C0-8C60-CC6D80E07FFB}"/>
    <dgm:cxn modelId="{A1E0E26B-0145-4037-BEFC-37E6184B8599}" srcId="{118032AE-BF54-4EBF-9CB0-C483FD9BE399}" destId="{E3B02057-CD06-46BA-B600-C70BB7EBA189}" srcOrd="6" destOrd="0" parTransId="{A691F7B5-AB76-45D5-BDD3-1D0248C18B92}" sibTransId="{8FF58BC2-2596-4C0C-B668-676F93FE25CE}"/>
    <dgm:cxn modelId="{B1FD736D-77C6-4AEA-9895-2B316214102D}" type="presOf" srcId="{F06F8291-8F5B-48EE-99B0-423DF4FCD387}" destId="{203B0267-F3B8-4F71-AF2B-578B3F9A49B0}" srcOrd="0" destOrd="7" presId="urn:microsoft.com/office/officeart/2005/8/layout/hList2"/>
    <dgm:cxn modelId="{E9BBD64E-91DD-4FA3-9DCE-F3B9A8E0608E}" srcId="{118032AE-BF54-4EBF-9CB0-C483FD9BE399}" destId="{F9B14303-3EDB-4FBA-91D4-193541CCDAE9}" srcOrd="2" destOrd="0" parTransId="{76731ED3-7C54-43D7-80BD-4D6865C52AB3}" sibTransId="{FC63A5EE-1FDE-4595-B455-8D5DE470D048}"/>
    <dgm:cxn modelId="{DCC12750-DCD4-4D12-A7E8-ECD260D83610}" type="presOf" srcId="{5DB4D6E5-1F63-4EB6-8B7F-F1136F639C7C}" destId="{E17C0A67-63E0-4A0A-9053-A582EF9F2C5A}" srcOrd="0" destOrd="0" presId="urn:microsoft.com/office/officeart/2005/8/layout/hList2"/>
    <dgm:cxn modelId="{C7901F74-7AC7-479D-BFBE-265F8FD451D3}" type="presOf" srcId="{7ACDB3C8-970B-476C-B086-00A9D4364D04}" destId="{203B0267-F3B8-4F71-AF2B-578B3F9A49B0}" srcOrd="0" destOrd="4" presId="urn:microsoft.com/office/officeart/2005/8/layout/hList2"/>
    <dgm:cxn modelId="{72597787-961A-4192-A126-1452BB46921C}" srcId="{118032AE-BF54-4EBF-9CB0-C483FD9BE399}" destId="{7ACDB3C8-970B-476C-B086-00A9D4364D04}" srcOrd="4" destOrd="0" parTransId="{057A8A17-ABB1-4CB7-B354-B8AD124580C7}" sibTransId="{3395E552-14A3-4002-A121-066764637E4C}"/>
    <dgm:cxn modelId="{0DCBCF8E-CA6F-4F45-A206-F6AF466E5C84}" type="presOf" srcId="{6AFB1002-B9B4-4924-8F97-77F8E05C5D5D}" destId="{EF628418-EC76-4441-949D-D515DE107D8C}" srcOrd="0" destOrd="1" presId="urn:microsoft.com/office/officeart/2005/8/layout/hList2"/>
    <dgm:cxn modelId="{6D11CC9A-DC31-4D32-96EE-D96C4C850C7A}" type="presOf" srcId="{6605079A-D702-46F6-9276-40F4909687FE}" destId="{30709CD0-E78B-4B34-8D8B-0CDBDE062525}" srcOrd="0" destOrd="0" presId="urn:microsoft.com/office/officeart/2005/8/layout/hList2"/>
    <dgm:cxn modelId="{2EC8039B-AB98-4337-ADEA-5C38CD14BF6E}" type="presOf" srcId="{E3B02057-CD06-46BA-B600-C70BB7EBA189}" destId="{203B0267-F3B8-4F71-AF2B-578B3F9A49B0}" srcOrd="0" destOrd="6" presId="urn:microsoft.com/office/officeart/2005/8/layout/hList2"/>
    <dgm:cxn modelId="{5FCCA69F-128B-421E-AF6B-C8C64646FA91}" srcId="{5DB4D6E5-1F63-4EB6-8B7F-F1136F639C7C}" destId="{99D01404-77C1-40E8-A7C4-E004FC51E8C2}" srcOrd="5" destOrd="0" parTransId="{F9D8198F-EF9E-4556-B9BF-1DD0D3B3E115}" sibTransId="{EC384681-435F-4413-A873-8E177124C214}"/>
    <dgm:cxn modelId="{0B6170A0-02CE-4492-A17B-3C906BA73B49}" type="presOf" srcId="{25A145B4-D6AF-4428-AD62-A784843662B6}" destId="{203B0267-F3B8-4F71-AF2B-578B3F9A49B0}" srcOrd="0" destOrd="0" presId="urn:microsoft.com/office/officeart/2005/8/layout/hList2"/>
    <dgm:cxn modelId="{240B43A8-7670-4FE6-B2B7-F79D9231E7D6}" type="presOf" srcId="{8C149DE3-EC78-4208-8A83-60A5796716A6}" destId="{203B0267-F3B8-4F71-AF2B-578B3F9A49B0}" srcOrd="0" destOrd="5" presId="urn:microsoft.com/office/officeart/2005/8/layout/hList2"/>
    <dgm:cxn modelId="{768952AC-4D62-46E3-8CF1-B98EEF8AC92F}" type="presOf" srcId="{EFB78D82-824E-43FE-9297-EE80D83F1BCB}" destId="{EF628418-EC76-4441-949D-D515DE107D8C}" srcOrd="0" destOrd="3" presId="urn:microsoft.com/office/officeart/2005/8/layout/hList2"/>
    <dgm:cxn modelId="{773029B4-DDE2-4C27-911C-03DE421E471E}" srcId="{6605079A-D702-46F6-9276-40F4909687FE}" destId="{5DB4D6E5-1F63-4EB6-8B7F-F1136F639C7C}" srcOrd="1" destOrd="0" parTransId="{DA115726-BAD1-4B0F-A277-C48D4FD80B1D}" sibTransId="{A4EF916F-10B8-4381-9950-51FD239CF892}"/>
    <dgm:cxn modelId="{F8E2FBBD-616B-42BE-95B3-4483067CAF90}" srcId="{5DB4D6E5-1F63-4EB6-8B7F-F1136F639C7C}" destId="{242056B7-FE67-442D-AE7B-E5F23AEC8F41}" srcOrd="4" destOrd="0" parTransId="{D8554766-3751-4F74-840D-A5A2804618FA}" sibTransId="{3777121A-6C9A-41FC-B62E-65CEE399E373}"/>
    <dgm:cxn modelId="{DB3072C8-A21D-4C2F-8B56-654A9A89534D}" type="presOf" srcId="{F9B14303-3EDB-4FBA-91D4-193541CCDAE9}" destId="{203B0267-F3B8-4F71-AF2B-578B3F9A49B0}" srcOrd="0" destOrd="2" presId="urn:microsoft.com/office/officeart/2005/8/layout/hList2"/>
    <dgm:cxn modelId="{CC988ECF-C505-454E-85EF-A5C2539055C8}" srcId="{118032AE-BF54-4EBF-9CB0-C483FD9BE399}" destId="{F06F8291-8F5B-48EE-99B0-423DF4FCD387}" srcOrd="7" destOrd="0" parTransId="{B625E37F-7D5E-436A-935D-4185E46431EA}" sibTransId="{B064C2A2-C5CB-4C0A-BDAA-CC94B7F9CC03}"/>
    <dgm:cxn modelId="{B13B17D0-B57B-487F-872F-58F2AA5D48B8}" srcId="{118032AE-BF54-4EBF-9CB0-C483FD9BE399}" destId="{E799A2AD-5C4F-41F5-B1B0-27C7F2405EDE}" srcOrd="1" destOrd="0" parTransId="{70B7FA35-50F4-424A-AB3F-E643A12521AA}" sibTransId="{72F59217-9D5E-4C27-BCBF-95B32D5C1023}"/>
    <dgm:cxn modelId="{772786DC-1C44-4F93-AD81-D6B4EB33A98B}" srcId="{5DB4D6E5-1F63-4EB6-8B7F-F1136F639C7C}" destId="{D0393156-A3A8-4ACC-AF88-153318C46B25}" srcOrd="0" destOrd="0" parTransId="{69E7A224-DE26-4628-9953-E2CD0C2EE398}" sibTransId="{A5CCBD76-1F3E-48F5-A9E3-845A13B8A649}"/>
    <dgm:cxn modelId="{BA5BB8E0-4E89-4D5D-96AB-1061D834D52B}" srcId="{118032AE-BF54-4EBF-9CB0-C483FD9BE399}" destId="{25A145B4-D6AF-4428-AD62-A784843662B6}" srcOrd="0" destOrd="0" parTransId="{C81335F8-8727-40CA-9866-92FB66824EB9}" sibTransId="{626962B4-1D56-474F-AC64-D33393D9C79C}"/>
    <dgm:cxn modelId="{C0C862E2-53B6-4C93-9F5F-86B24E831267}" type="presOf" srcId="{6CD696E9-4AE0-41A8-A6BB-91FCD9B9A65C}" destId="{203B0267-F3B8-4F71-AF2B-578B3F9A49B0}" srcOrd="0" destOrd="3" presId="urn:microsoft.com/office/officeart/2005/8/layout/hList2"/>
    <dgm:cxn modelId="{63B9F0E7-D909-4B5C-938F-E4B49737361D}" type="presOf" srcId="{E799A2AD-5C4F-41F5-B1B0-27C7F2405EDE}" destId="{203B0267-F3B8-4F71-AF2B-578B3F9A49B0}" srcOrd="0" destOrd="1" presId="urn:microsoft.com/office/officeart/2005/8/layout/hList2"/>
    <dgm:cxn modelId="{4DD10DEC-199F-4714-9E7B-525979F7C215}" srcId="{5DB4D6E5-1F63-4EB6-8B7F-F1136F639C7C}" destId="{2D45CD59-35D1-4D0D-9BDE-3CD076212DAE}" srcOrd="2" destOrd="0" parTransId="{3DBBF34E-E5A4-41C1-9E54-11B5C3BA7D93}" sibTransId="{DF1AD89D-72BE-472F-A9CF-8412B4AAAA54}"/>
    <dgm:cxn modelId="{38B3C4EE-1158-40DB-B8AE-BCC91E4D41F5}" srcId="{118032AE-BF54-4EBF-9CB0-C483FD9BE399}" destId="{8C149DE3-EC78-4208-8A83-60A5796716A6}" srcOrd="5" destOrd="0" parTransId="{B665970D-209A-497C-830E-496329DBEC9B}" sibTransId="{3958164D-4C64-4B9E-B95B-A1D9ADA2AC34}"/>
    <dgm:cxn modelId="{15496AF6-F5EE-4004-BBBD-B46EB9276D0E}" type="presOf" srcId="{D0393156-A3A8-4ACC-AF88-153318C46B25}" destId="{EF628418-EC76-4441-949D-D515DE107D8C}" srcOrd="0" destOrd="0" presId="urn:microsoft.com/office/officeart/2005/8/layout/hList2"/>
    <dgm:cxn modelId="{30BBE3FE-F9A7-485A-BE44-82024E5697C7}" type="presOf" srcId="{99D01404-77C1-40E8-A7C4-E004FC51E8C2}" destId="{EF628418-EC76-4441-949D-D515DE107D8C}" srcOrd="0" destOrd="5" presId="urn:microsoft.com/office/officeart/2005/8/layout/hList2"/>
    <dgm:cxn modelId="{B90128EB-524B-4429-B2C9-0492793FE963}" type="presParOf" srcId="{30709CD0-E78B-4B34-8D8B-0CDBDE062525}" destId="{89535720-D725-4344-A10B-6F999480ABCD}" srcOrd="0" destOrd="0" presId="urn:microsoft.com/office/officeart/2005/8/layout/hList2"/>
    <dgm:cxn modelId="{6DCF588E-5034-4C9B-ABE1-D43D914FA485}" type="presParOf" srcId="{89535720-D725-4344-A10B-6F999480ABCD}" destId="{4FEA44FC-70A2-4BA9-898A-41C0CB3F12B3}" srcOrd="0" destOrd="0" presId="urn:microsoft.com/office/officeart/2005/8/layout/hList2"/>
    <dgm:cxn modelId="{6C52EA78-5837-4536-9A68-F86885F44E28}" type="presParOf" srcId="{89535720-D725-4344-A10B-6F999480ABCD}" destId="{203B0267-F3B8-4F71-AF2B-578B3F9A49B0}" srcOrd="1" destOrd="0" presId="urn:microsoft.com/office/officeart/2005/8/layout/hList2"/>
    <dgm:cxn modelId="{4230FE67-D4CA-4310-BE33-A4428C0A31A3}" type="presParOf" srcId="{89535720-D725-4344-A10B-6F999480ABCD}" destId="{36D0D61F-E539-4166-856B-2543D6CCDA8B}" srcOrd="2" destOrd="0" presId="urn:microsoft.com/office/officeart/2005/8/layout/hList2"/>
    <dgm:cxn modelId="{7B88CA55-B63E-4690-BB57-BA768AEE5B70}" type="presParOf" srcId="{30709CD0-E78B-4B34-8D8B-0CDBDE062525}" destId="{42AABAC3-4B48-4204-A383-8BB5ED81B6C8}" srcOrd="1" destOrd="0" presId="urn:microsoft.com/office/officeart/2005/8/layout/hList2"/>
    <dgm:cxn modelId="{37A32DAE-FE87-4675-AD00-0E9CF0A448F1}" type="presParOf" srcId="{30709CD0-E78B-4B34-8D8B-0CDBDE062525}" destId="{319400FD-384F-4AF6-98CF-DD7E9E1E41EC}" srcOrd="2" destOrd="0" presId="urn:microsoft.com/office/officeart/2005/8/layout/hList2"/>
    <dgm:cxn modelId="{8658B082-5B22-42E3-AA8F-4A92F6F3F597}" type="presParOf" srcId="{319400FD-384F-4AF6-98CF-DD7E9E1E41EC}" destId="{19DB0176-F735-4EC5-B08B-EB14B2F3EF2F}" srcOrd="0" destOrd="0" presId="urn:microsoft.com/office/officeart/2005/8/layout/hList2"/>
    <dgm:cxn modelId="{6F7925DE-23E2-4301-A099-A394D6E0D382}" type="presParOf" srcId="{319400FD-384F-4AF6-98CF-DD7E9E1E41EC}" destId="{EF628418-EC76-4441-949D-D515DE107D8C}" srcOrd="1" destOrd="0" presId="urn:microsoft.com/office/officeart/2005/8/layout/hList2"/>
    <dgm:cxn modelId="{A9B1ED01-FF2D-4349-BF3D-33F05B978D62}" type="presParOf" srcId="{319400FD-384F-4AF6-98CF-DD7E9E1E41EC}" destId="{E17C0A67-63E0-4A0A-9053-A582EF9F2C5A}"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685594-81CF-4E97-9EA3-ACBC1FEEE6BB}"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n-IN"/>
        </a:p>
      </dgm:t>
    </dgm:pt>
    <dgm:pt modelId="{A604905F-FAF8-46FB-B4B4-AB6A8838381C}">
      <dgm:prSet phldrT="[Text]"/>
      <dgm:spPr/>
      <dgm:t>
        <a:bodyPr/>
        <a:lstStyle/>
        <a:p>
          <a:r>
            <a:rPr lang="en-IN" dirty="0"/>
            <a:t>Salary Process</a:t>
          </a:r>
        </a:p>
      </dgm:t>
    </dgm:pt>
    <dgm:pt modelId="{ADAA102B-3F64-4788-845B-5E540219DA39}" type="parTrans" cxnId="{2E4BE39E-964F-409D-BE3E-B312B74AEC9D}">
      <dgm:prSet/>
      <dgm:spPr/>
      <dgm:t>
        <a:bodyPr/>
        <a:lstStyle/>
        <a:p>
          <a:endParaRPr lang="en-IN"/>
        </a:p>
      </dgm:t>
    </dgm:pt>
    <dgm:pt modelId="{A564D38F-0D97-47CB-A49B-887CBB74F602}" type="sibTrans" cxnId="{2E4BE39E-964F-409D-BE3E-B312B74AEC9D}">
      <dgm:prSet/>
      <dgm:spPr/>
      <dgm:t>
        <a:bodyPr/>
        <a:lstStyle/>
        <a:p>
          <a:endParaRPr lang="en-IN"/>
        </a:p>
      </dgm:t>
    </dgm:pt>
    <dgm:pt modelId="{238EAFC2-937F-4812-9393-8023E26E37A4}">
      <dgm:prSet phldrT="[Text]"/>
      <dgm:spPr/>
      <dgm:t>
        <a:bodyPr/>
        <a:lstStyle/>
        <a:p>
          <a:r>
            <a:rPr lang="en-IN" dirty="0"/>
            <a:t>Regular salary</a:t>
          </a:r>
        </a:p>
      </dgm:t>
    </dgm:pt>
    <dgm:pt modelId="{FD97BA41-9098-4F87-8832-89C7D3F7A14B}" type="parTrans" cxnId="{2B952629-ACFD-4D70-BAD0-4640ABB14DF4}">
      <dgm:prSet/>
      <dgm:spPr/>
      <dgm:t>
        <a:bodyPr/>
        <a:lstStyle/>
        <a:p>
          <a:endParaRPr lang="en-IN"/>
        </a:p>
      </dgm:t>
    </dgm:pt>
    <dgm:pt modelId="{324D9C9D-7649-4E3E-B232-2BF9C9E90FD7}" type="sibTrans" cxnId="{2B952629-ACFD-4D70-BAD0-4640ABB14DF4}">
      <dgm:prSet/>
      <dgm:spPr/>
      <dgm:t>
        <a:bodyPr/>
        <a:lstStyle/>
        <a:p>
          <a:endParaRPr lang="en-IN"/>
        </a:p>
      </dgm:t>
    </dgm:pt>
    <dgm:pt modelId="{0AE79547-647A-40D5-BA09-C4847010640C}">
      <dgm:prSet phldrT="[Text]"/>
      <dgm:spPr/>
      <dgm:t>
        <a:bodyPr/>
        <a:lstStyle/>
        <a:p>
          <a:r>
            <a:rPr lang="en-IN" dirty="0"/>
            <a:t>Off- Cycle salary</a:t>
          </a:r>
        </a:p>
      </dgm:t>
    </dgm:pt>
    <dgm:pt modelId="{83A9F668-B112-4F79-9F94-EA4DD92A6AEF}" type="parTrans" cxnId="{25EC52A3-83FB-47CD-BCDE-03592E585984}">
      <dgm:prSet/>
      <dgm:spPr/>
      <dgm:t>
        <a:bodyPr/>
        <a:lstStyle/>
        <a:p>
          <a:endParaRPr lang="en-IN"/>
        </a:p>
      </dgm:t>
    </dgm:pt>
    <dgm:pt modelId="{8828F663-8285-41D5-B20B-D57D9F01EC24}" type="sibTrans" cxnId="{25EC52A3-83FB-47CD-BCDE-03592E585984}">
      <dgm:prSet/>
      <dgm:spPr/>
      <dgm:t>
        <a:bodyPr/>
        <a:lstStyle/>
        <a:p>
          <a:endParaRPr lang="en-IN"/>
        </a:p>
      </dgm:t>
    </dgm:pt>
    <dgm:pt modelId="{6B772012-502B-45E2-9C4D-66208B3ECCFB}">
      <dgm:prSet phldrT="[Text]"/>
      <dgm:spPr/>
      <dgm:t>
        <a:bodyPr/>
        <a:lstStyle/>
        <a:p>
          <a:r>
            <a:rPr lang="en-IN" dirty="0"/>
            <a:t>Salary Process</a:t>
          </a:r>
        </a:p>
      </dgm:t>
    </dgm:pt>
    <dgm:pt modelId="{816E3631-AEDB-4646-BCC2-9B28B3795B38}" type="parTrans" cxnId="{4828FCBA-57C9-4CEB-9033-CAB870B8CDA6}">
      <dgm:prSet/>
      <dgm:spPr/>
      <dgm:t>
        <a:bodyPr/>
        <a:lstStyle/>
        <a:p>
          <a:endParaRPr lang="en-IN"/>
        </a:p>
      </dgm:t>
    </dgm:pt>
    <dgm:pt modelId="{1B3422A9-9772-4C06-8E7F-4BB8E68CA8B8}" type="sibTrans" cxnId="{4828FCBA-57C9-4CEB-9033-CAB870B8CDA6}">
      <dgm:prSet/>
      <dgm:spPr/>
      <dgm:t>
        <a:bodyPr/>
        <a:lstStyle/>
        <a:p>
          <a:endParaRPr lang="en-IN"/>
        </a:p>
      </dgm:t>
    </dgm:pt>
    <dgm:pt modelId="{9A02DC16-1CEC-438E-A3B8-0011D8875B34}">
      <dgm:prSet phldrT="[Text]"/>
      <dgm:spPr/>
      <dgm:t>
        <a:bodyPr/>
        <a:lstStyle/>
        <a:p>
          <a:r>
            <a:rPr lang="en-IN" dirty="0"/>
            <a:t>Salary Revision</a:t>
          </a:r>
        </a:p>
      </dgm:t>
    </dgm:pt>
    <dgm:pt modelId="{020A1757-A9D5-4EA9-8337-CC98E9BCC3B6}" type="parTrans" cxnId="{C26F91A3-11C3-4BAF-A32E-C691EC83827B}">
      <dgm:prSet/>
      <dgm:spPr/>
      <dgm:t>
        <a:bodyPr/>
        <a:lstStyle/>
        <a:p>
          <a:endParaRPr lang="en-IN"/>
        </a:p>
      </dgm:t>
    </dgm:pt>
    <dgm:pt modelId="{D9401023-0C5B-4352-9602-901C792740F8}" type="sibTrans" cxnId="{C26F91A3-11C3-4BAF-A32E-C691EC83827B}">
      <dgm:prSet/>
      <dgm:spPr/>
      <dgm:t>
        <a:bodyPr/>
        <a:lstStyle/>
        <a:p>
          <a:endParaRPr lang="en-IN"/>
        </a:p>
      </dgm:t>
    </dgm:pt>
    <dgm:pt modelId="{3C6B3195-5324-4074-A2D2-2380E7F7A394}">
      <dgm:prSet phldrT="[Text]"/>
      <dgm:spPr/>
      <dgm:t>
        <a:bodyPr/>
        <a:lstStyle/>
        <a:p>
          <a:r>
            <a:rPr lang="en-IN" dirty="0"/>
            <a:t>Employee Movement</a:t>
          </a:r>
        </a:p>
      </dgm:t>
    </dgm:pt>
    <dgm:pt modelId="{7710B9B5-8F33-46ED-91B0-EA0279BB4B8A}" type="parTrans" cxnId="{FB9C3B62-92B6-426E-A5C6-79E950712CAD}">
      <dgm:prSet/>
      <dgm:spPr/>
      <dgm:t>
        <a:bodyPr/>
        <a:lstStyle/>
        <a:p>
          <a:endParaRPr lang="en-IN"/>
        </a:p>
      </dgm:t>
    </dgm:pt>
    <dgm:pt modelId="{B4B4EE3F-121F-4F60-B5F1-8F563374C84F}" type="sibTrans" cxnId="{FB9C3B62-92B6-426E-A5C6-79E950712CAD}">
      <dgm:prSet/>
      <dgm:spPr/>
      <dgm:t>
        <a:bodyPr/>
        <a:lstStyle/>
        <a:p>
          <a:endParaRPr lang="en-IN"/>
        </a:p>
      </dgm:t>
    </dgm:pt>
    <dgm:pt modelId="{66FB52A9-C340-4CF8-9C3D-21551AB83947}">
      <dgm:prSet phldrT="[Text]"/>
      <dgm:spPr/>
      <dgm:t>
        <a:bodyPr/>
        <a:lstStyle/>
        <a:p>
          <a:r>
            <a:rPr lang="en-IN" dirty="0"/>
            <a:t>Earnings/ Deduction</a:t>
          </a:r>
        </a:p>
      </dgm:t>
    </dgm:pt>
    <dgm:pt modelId="{B553355E-B8E7-4DAB-AE5A-AA9FE32270A5}" type="parTrans" cxnId="{5DB26856-0848-44CC-9A5F-CBC22308405E}">
      <dgm:prSet/>
      <dgm:spPr/>
      <dgm:t>
        <a:bodyPr/>
        <a:lstStyle/>
        <a:p>
          <a:endParaRPr lang="en-IN"/>
        </a:p>
      </dgm:t>
    </dgm:pt>
    <dgm:pt modelId="{A8FC77EF-8C4A-4B95-B35C-4C54C7C73606}" type="sibTrans" cxnId="{5DB26856-0848-44CC-9A5F-CBC22308405E}">
      <dgm:prSet/>
      <dgm:spPr/>
      <dgm:t>
        <a:bodyPr/>
        <a:lstStyle/>
        <a:p>
          <a:endParaRPr lang="en-IN"/>
        </a:p>
      </dgm:t>
    </dgm:pt>
    <dgm:pt modelId="{1180498A-D8F6-461B-BAC5-8B407C87AC04}">
      <dgm:prSet phldrT="[Text]"/>
      <dgm:spPr/>
      <dgm:t>
        <a:bodyPr/>
        <a:lstStyle/>
        <a:p>
          <a:r>
            <a:rPr lang="en-IN" dirty="0"/>
            <a:t>Formula driven components</a:t>
          </a:r>
        </a:p>
      </dgm:t>
    </dgm:pt>
    <dgm:pt modelId="{78A1CDDC-62A4-49B7-85D3-FD514058DF98}" type="parTrans" cxnId="{3E29BDFB-04D9-465B-9C10-996E7CAC7615}">
      <dgm:prSet/>
      <dgm:spPr/>
      <dgm:t>
        <a:bodyPr/>
        <a:lstStyle/>
        <a:p>
          <a:endParaRPr lang="en-IN"/>
        </a:p>
      </dgm:t>
    </dgm:pt>
    <dgm:pt modelId="{CB52D825-9E83-4E13-B841-81F7948CACC4}" type="sibTrans" cxnId="{3E29BDFB-04D9-465B-9C10-996E7CAC7615}">
      <dgm:prSet/>
      <dgm:spPr/>
      <dgm:t>
        <a:bodyPr/>
        <a:lstStyle/>
        <a:p>
          <a:endParaRPr lang="en-IN"/>
        </a:p>
      </dgm:t>
    </dgm:pt>
    <dgm:pt modelId="{0C64445F-5D17-4758-9E8A-AF2B48A1F02F}">
      <dgm:prSet phldrT="[Text]"/>
      <dgm:spPr/>
      <dgm:t>
        <a:bodyPr/>
        <a:lstStyle/>
        <a:p>
          <a:r>
            <a:rPr lang="en-IN" dirty="0"/>
            <a:t>Salary arrears</a:t>
          </a:r>
        </a:p>
      </dgm:t>
    </dgm:pt>
    <dgm:pt modelId="{359FD201-5764-48B6-B916-D7A0805F150C}" type="parTrans" cxnId="{61DBC06A-BA30-4A82-8B74-28930F125FC6}">
      <dgm:prSet/>
      <dgm:spPr/>
      <dgm:t>
        <a:bodyPr/>
        <a:lstStyle/>
        <a:p>
          <a:endParaRPr lang="en-IN"/>
        </a:p>
      </dgm:t>
    </dgm:pt>
    <dgm:pt modelId="{31F48391-9649-4ED1-A669-494ABD01A14F}" type="sibTrans" cxnId="{61DBC06A-BA30-4A82-8B74-28930F125FC6}">
      <dgm:prSet/>
      <dgm:spPr/>
      <dgm:t>
        <a:bodyPr/>
        <a:lstStyle/>
        <a:p>
          <a:endParaRPr lang="en-IN"/>
        </a:p>
      </dgm:t>
    </dgm:pt>
    <dgm:pt modelId="{AB913E57-A0C1-433B-A2A8-2F627CEB2D85}">
      <dgm:prSet phldrT="[Text]"/>
      <dgm:spPr/>
      <dgm:t>
        <a:bodyPr/>
        <a:lstStyle/>
        <a:p>
          <a:r>
            <a:rPr lang="en-IN" dirty="0"/>
            <a:t>GL Integration with Employee Dimension</a:t>
          </a:r>
        </a:p>
      </dgm:t>
    </dgm:pt>
    <dgm:pt modelId="{93D4136B-ECBF-4381-A136-2FC5141913A5}" type="parTrans" cxnId="{D68E6287-5CD9-4534-9630-9F8B2FCFC9E0}">
      <dgm:prSet/>
      <dgm:spPr/>
      <dgm:t>
        <a:bodyPr/>
        <a:lstStyle/>
        <a:p>
          <a:endParaRPr lang="en-IN"/>
        </a:p>
      </dgm:t>
    </dgm:pt>
    <dgm:pt modelId="{61B8FBC7-A0E9-449B-A14F-3CD7EAEE4552}" type="sibTrans" cxnId="{D68E6287-5CD9-4534-9630-9F8B2FCFC9E0}">
      <dgm:prSet/>
      <dgm:spPr/>
      <dgm:t>
        <a:bodyPr/>
        <a:lstStyle/>
        <a:p>
          <a:endParaRPr lang="en-IN"/>
        </a:p>
      </dgm:t>
    </dgm:pt>
    <dgm:pt modelId="{69DFA77B-38B3-40DF-AEB7-E773903832B3}">
      <dgm:prSet phldrT="[Text]"/>
      <dgm:spPr/>
      <dgm:t>
        <a:bodyPr/>
        <a:lstStyle/>
        <a:p>
          <a:r>
            <a:rPr lang="en-IN" dirty="0"/>
            <a:t>Password Protected Payslip</a:t>
          </a:r>
        </a:p>
      </dgm:t>
    </dgm:pt>
    <dgm:pt modelId="{1218FA7A-1FEB-4873-BF71-3C59327FD7B4}" type="parTrans" cxnId="{70A53DBF-1C0B-4765-8D84-ED15F6BB193E}">
      <dgm:prSet/>
      <dgm:spPr/>
      <dgm:t>
        <a:bodyPr/>
        <a:lstStyle/>
        <a:p>
          <a:endParaRPr lang="en-IN"/>
        </a:p>
      </dgm:t>
    </dgm:pt>
    <dgm:pt modelId="{1D90EBBF-BD13-4833-8CD9-02F31371124B}" type="sibTrans" cxnId="{70A53DBF-1C0B-4765-8D84-ED15F6BB193E}">
      <dgm:prSet/>
      <dgm:spPr/>
      <dgm:t>
        <a:bodyPr/>
        <a:lstStyle/>
        <a:p>
          <a:endParaRPr lang="en-IN"/>
        </a:p>
      </dgm:t>
    </dgm:pt>
    <dgm:pt modelId="{A07A7D6B-1FCC-4324-B311-D4C49CFCAC1D}">
      <dgm:prSet phldrT="[Text]"/>
      <dgm:spPr/>
      <dgm:t>
        <a:bodyPr/>
        <a:lstStyle/>
        <a:p>
          <a:r>
            <a:rPr lang="en-IN" dirty="0"/>
            <a:t>Employee Cost Reports</a:t>
          </a:r>
        </a:p>
      </dgm:t>
    </dgm:pt>
    <dgm:pt modelId="{3712F170-4130-42A0-BEE2-480F39C2CD1F}" type="parTrans" cxnId="{C3138133-8E89-478B-A5EC-C6C5A0383550}">
      <dgm:prSet/>
      <dgm:spPr/>
      <dgm:t>
        <a:bodyPr/>
        <a:lstStyle/>
        <a:p>
          <a:endParaRPr lang="en-IN"/>
        </a:p>
      </dgm:t>
    </dgm:pt>
    <dgm:pt modelId="{09164681-6CDF-48DF-A0CF-91EDA55BE349}" type="sibTrans" cxnId="{C3138133-8E89-478B-A5EC-C6C5A0383550}">
      <dgm:prSet/>
      <dgm:spPr/>
      <dgm:t>
        <a:bodyPr/>
        <a:lstStyle/>
        <a:p>
          <a:endParaRPr lang="en-IN"/>
        </a:p>
      </dgm:t>
    </dgm:pt>
    <dgm:pt modelId="{F098B78C-2BD3-4060-8E56-A66681BA5296}">
      <dgm:prSet phldrT="[Text]"/>
      <dgm:spPr/>
      <dgm:t>
        <a:bodyPr/>
        <a:lstStyle/>
        <a:p>
          <a:r>
            <a:rPr lang="en-IN" dirty="0"/>
            <a:t>Salary Registers</a:t>
          </a:r>
        </a:p>
      </dgm:t>
    </dgm:pt>
    <dgm:pt modelId="{DFE096E0-50BC-4BEA-B745-2EB54B8C684C}" type="parTrans" cxnId="{8EA8C88B-64C0-4EBC-90EB-AA19B56D31B8}">
      <dgm:prSet/>
      <dgm:spPr/>
      <dgm:t>
        <a:bodyPr/>
        <a:lstStyle/>
        <a:p>
          <a:endParaRPr lang="en-IN"/>
        </a:p>
      </dgm:t>
    </dgm:pt>
    <dgm:pt modelId="{3A85ABFC-7E83-4881-A6E3-8EAD16FC5D53}" type="sibTrans" cxnId="{8EA8C88B-64C0-4EBC-90EB-AA19B56D31B8}">
      <dgm:prSet/>
      <dgm:spPr/>
      <dgm:t>
        <a:bodyPr/>
        <a:lstStyle/>
        <a:p>
          <a:endParaRPr lang="en-IN"/>
        </a:p>
      </dgm:t>
    </dgm:pt>
    <dgm:pt modelId="{EB1B9FEA-28C9-4CBB-82C2-34811C06C82D}">
      <dgm:prSet phldrT="[Text]"/>
      <dgm:spPr/>
      <dgm:t>
        <a:bodyPr/>
        <a:lstStyle/>
        <a:p>
          <a:r>
            <a:rPr lang="en-US" dirty="0"/>
            <a:t>Separation Process</a:t>
          </a:r>
          <a:endParaRPr lang="en-IN" dirty="0"/>
        </a:p>
      </dgm:t>
    </dgm:pt>
    <dgm:pt modelId="{1422D97F-288D-41BD-8D97-9499CF53DE58}" type="parTrans" cxnId="{3EF2A3F0-5FE1-4359-805E-79A76B99E993}">
      <dgm:prSet/>
      <dgm:spPr/>
      <dgm:t>
        <a:bodyPr/>
        <a:lstStyle/>
        <a:p>
          <a:endParaRPr lang="en-IN"/>
        </a:p>
      </dgm:t>
    </dgm:pt>
    <dgm:pt modelId="{99D29E03-15DF-4663-85CC-4C65A40CADCE}" type="sibTrans" cxnId="{3EF2A3F0-5FE1-4359-805E-79A76B99E993}">
      <dgm:prSet/>
      <dgm:spPr/>
      <dgm:t>
        <a:bodyPr/>
        <a:lstStyle/>
        <a:p>
          <a:endParaRPr lang="en-IN"/>
        </a:p>
      </dgm:t>
    </dgm:pt>
    <dgm:pt modelId="{90A61414-4E2F-43D4-946C-3406E3C1CCAD}">
      <dgm:prSet phldrT="[Text]"/>
      <dgm:spPr/>
      <dgm:t>
        <a:bodyPr/>
        <a:lstStyle/>
        <a:p>
          <a:r>
            <a:rPr lang="en-IN" dirty="0"/>
            <a:t>Fixed &amp; Variable components</a:t>
          </a:r>
        </a:p>
      </dgm:t>
    </dgm:pt>
    <dgm:pt modelId="{F4CCA5E7-34EC-40EA-A103-6329A3534BFD}" type="parTrans" cxnId="{EDA7E262-DE02-4678-BF07-3CB9F0115A42}">
      <dgm:prSet/>
      <dgm:spPr/>
      <dgm:t>
        <a:bodyPr/>
        <a:lstStyle/>
        <a:p>
          <a:endParaRPr lang="en-IN"/>
        </a:p>
      </dgm:t>
    </dgm:pt>
    <dgm:pt modelId="{3F6CC370-F8EA-46FD-930D-7CBD204FBE28}" type="sibTrans" cxnId="{EDA7E262-DE02-4678-BF07-3CB9F0115A42}">
      <dgm:prSet/>
      <dgm:spPr/>
      <dgm:t>
        <a:bodyPr/>
        <a:lstStyle/>
        <a:p>
          <a:endParaRPr lang="en-IN"/>
        </a:p>
      </dgm:t>
    </dgm:pt>
    <dgm:pt modelId="{8BA8F632-B5BC-4337-9A69-D2A50206918C}" type="pres">
      <dgm:prSet presAssocID="{3E685594-81CF-4E97-9EA3-ACBC1FEEE6BB}" presName="linearFlow" presStyleCnt="0">
        <dgm:presLayoutVars>
          <dgm:dir/>
          <dgm:animLvl val="lvl"/>
          <dgm:resizeHandles/>
        </dgm:presLayoutVars>
      </dgm:prSet>
      <dgm:spPr/>
    </dgm:pt>
    <dgm:pt modelId="{9AB963A5-5DEE-404E-BE89-CA5AF76DAB84}" type="pres">
      <dgm:prSet presAssocID="{A604905F-FAF8-46FB-B4B4-AB6A8838381C}" presName="compositeNode" presStyleCnt="0">
        <dgm:presLayoutVars>
          <dgm:bulletEnabled val="1"/>
        </dgm:presLayoutVars>
      </dgm:prSet>
      <dgm:spPr/>
    </dgm:pt>
    <dgm:pt modelId="{9774DADC-6FD9-4979-99A4-B8C42F006CFA}" type="pres">
      <dgm:prSet presAssocID="{A604905F-FAF8-46FB-B4B4-AB6A8838381C}"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ears"/>
        </a:ext>
      </dgm:extLst>
    </dgm:pt>
    <dgm:pt modelId="{B9531D9E-7F06-4B22-8DBA-38C407722749}" type="pres">
      <dgm:prSet presAssocID="{A604905F-FAF8-46FB-B4B4-AB6A8838381C}" presName="childNode" presStyleLbl="node1" presStyleIdx="0" presStyleCnt="2">
        <dgm:presLayoutVars>
          <dgm:bulletEnabled val="1"/>
        </dgm:presLayoutVars>
      </dgm:prSet>
      <dgm:spPr/>
    </dgm:pt>
    <dgm:pt modelId="{C5C2A007-22EC-47A8-A3BF-E5A3974CB56C}" type="pres">
      <dgm:prSet presAssocID="{A604905F-FAF8-46FB-B4B4-AB6A8838381C}" presName="parentNode" presStyleLbl="revTx" presStyleIdx="0" presStyleCnt="2">
        <dgm:presLayoutVars>
          <dgm:chMax val="0"/>
          <dgm:bulletEnabled val="1"/>
        </dgm:presLayoutVars>
      </dgm:prSet>
      <dgm:spPr/>
    </dgm:pt>
    <dgm:pt modelId="{4170C9FE-A835-48F0-A98C-53DEB9457E4C}" type="pres">
      <dgm:prSet presAssocID="{A564D38F-0D97-47CB-A49B-887CBB74F602}" presName="sibTrans" presStyleCnt="0"/>
      <dgm:spPr/>
    </dgm:pt>
    <dgm:pt modelId="{114775A5-E7D0-4719-B8D9-CAA6E8EC3CA7}" type="pres">
      <dgm:prSet presAssocID="{6B772012-502B-45E2-9C4D-66208B3ECCFB}" presName="compositeNode" presStyleCnt="0">
        <dgm:presLayoutVars>
          <dgm:bulletEnabled val="1"/>
        </dgm:presLayoutVars>
      </dgm:prSet>
      <dgm:spPr/>
    </dgm:pt>
    <dgm:pt modelId="{2CDE87B0-4A47-4D8E-AA34-403693638AFC}" type="pres">
      <dgm:prSet presAssocID="{6B772012-502B-45E2-9C4D-66208B3ECCFB}" presName="image" presStyleLbl="fgImgPlac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rget"/>
        </a:ext>
      </dgm:extLst>
    </dgm:pt>
    <dgm:pt modelId="{62F66804-18F8-4075-B64F-10A1B3501568}" type="pres">
      <dgm:prSet presAssocID="{6B772012-502B-45E2-9C4D-66208B3ECCFB}" presName="childNode" presStyleLbl="node1" presStyleIdx="1" presStyleCnt="2">
        <dgm:presLayoutVars>
          <dgm:bulletEnabled val="1"/>
        </dgm:presLayoutVars>
      </dgm:prSet>
      <dgm:spPr/>
    </dgm:pt>
    <dgm:pt modelId="{D5270382-0AD6-4B0E-8EA6-1C731E98AC61}" type="pres">
      <dgm:prSet presAssocID="{6B772012-502B-45E2-9C4D-66208B3ECCFB}" presName="parentNode" presStyleLbl="revTx" presStyleIdx="1" presStyleCnt="2">
        <dgm:presLayoutVars>
          <dgm:chMax val="0"/>
          <dgm:bulletEnabled val="1"/>
        </dgm:presLayoutVars>
      </dgm:prSet>
      <dgm:spPr/>
    </dgm:pt>
  </dgm:ptLst>
  <dgm:cxnLst>
    <dgm:cxn modelId="{ED23A812-ADF0-4EDC-87F9-A9F2603CAF30}" type="presOf" srcId="{A07A7D6B-1FCC-4324-B311-D4C49CFCAC1D}" destId="{62F66804-18F8-4075-B64F-10A1B3501568}" srcOrd="0" destOrd="5" presId="urn:microsoft.com/office/officeart/2005/8/layout/hList2"/>
    <dgm:cxn modelId="{AE6C1A1F-07FD-45F1-B9F4-FC8EF068125C}" type="presOf" srcId="{3C6B3195-5324-4074-A2D2-2380E7F7A394}" destId="{62F66804-18F8-4075-B64F-10A1B3501568}" srcOrd="0" destOrd="2" presId="urn:microsoft.com/office/officeart/2005/8/layout/hList2"/>
    <dgm:cxn modelId="{2B952629-ACFD-4D70-BAD0-4640ABB14DF4}" srcId="{A604905F-FAF8-46FB-B4B4-AB6A8838381C}" destId="{238EAFC2-937F-4812-9393-8023E26E37A4}" srcOrd="0" destOrd="0" parTransId="{FD97BA41-9098-4F87-8832-89C7D3F7A14B}" sibTransId="{324D9C9D-7649-4E3E-B232-2BF9C9E90FD7}"/>
    <dgm:cxn modelId="{D12DEE2C-D228-4C76-9A1F-2BB29AE6DBA2}" type="presOf" srcId="{0C64445F-5D17-4758-9E8A-AF2B48A1F02F}" destId="{62F66804-18F8-4075-B64F-10A1B3501568}" srcOrd="0" destOrd="1" presId="urn:microsoft.com/office/officeart/2005/8/layout/hList2"/>
    <dgm:cxn modelId="{71DE2633-3B9A-4D46-9BA6-A9829B23895D}" type="presOf" srcId="{A604905F-FAF8-46FB-B4B4-AB6A8838381C}" destId="{C5C2A007-22EC-47A8-A3BF-E5A3974CB56C}" srcOrd="0" destOrd="0" presId="urn:microsoft.com/office/officeart/2005/8/layout/hList2"/>
    <dgm:cxn modelId="{C3138133-8E89-478B-A5EC-C6C5A0383550}" srcId="{6B772012-502B-45E2-9C4D-66208B3ECCFB}" destId="{A07A7D6B-1FCC-4324-B311-D4C49CFCAC1D}" srcOrd="5" destOrd="0" parTransId="{3712F170-4130-42A0-BEE2-480F39C2CD1F}" sibTransId="{09164681-6CDF-48DF-A0CF-91EDA55BE349}"/>
    <dgm:cxn modelId="{3B126238-E29E-4A2C-9B47-B42E0D2C63CD}" type="presOf" srcId="{69DFA77B-38B3-40DF-AEB7-E773903832B3}" destId="{62F66804-18F8-4075-B64F-10A1B3501568}" srcOrd="0" destOrd="4" presId="urn:microsoft.com/office/officeart/2005/8/layout/hList2"/>
    <dgm:cxn modelId="{128A443D-63F6-4F48-A2BD-DD769423F42A}" type="presOf" srcId="{EB1B9FEA-28C9-4CBB-82C2-34811C06C82D}" destId="{B9531D9E-7F06-4B22-8DBA-38C407722749}" srcOrd="0" destOrd="3" presId="urn:microsoft.com/office/officeart/2005/8/layout/hList2"/>
    <dgm:cxn modelId="{FB9C3B62-92B6-426E-A5C6-79E950712CAD}" srcId="{6B772012-502B-45E2-9C4D-66208B3ECCFB}" destId="{3C6B3195-5324-4074-A2D2-2380E7F7A394}" srcOrd="2" destOrd="0" parTransId="{7710B9B5-8F33-46ED-91B0-EA0279BB4B8A}" sibTransId="{B4B4EE3F-121F-4F60-B5F1-8F563374C84F}"/>
    <dgm:cxn modelId="{EDA7E262-DE02-4678-BF07-3CB9F0115A42}" srcId="{A604905F-FAF8-46FB-B4B4-AB6A8838381C}" destId="{90A61414-4E2F-43D4-946C-3406E3C1CCAD}" srcOrd="4" destOrd="0" parTransId="{F4CCA5E7-34EC-40EA-A103-6329A3534BFD}" sibTransId="{3F6CC370-F8EA-46FD-930D-7CBD204FBE28}"/>
    <dgm:cxn modelId="{58077269-DED7-4132-8BCD-2092894DBBB3}" type="presOf" srcId="{F098B78C-2BD3-4060-8E56-A66681BA5296}" destId="{62F66804-18F8-4075-B64F-10A1B3501568}" srcOrd="0" destOrd="6" presId="urn:microsoft.com/office/officeart/2005/8/layout/hList2"/>
    <dgm:cxn modelId="{83CB014A-8A94-48FE-B8ED-BD989CD98DCD}" type="presOf" srcId="{66FB52A9-C340-4CF8-9C3D-21551AB83947}" destId="{B9531D9E-7F06-4B22-8DBA-38C407722749}" srcOrd="0" destOrd="2" presId="urn:microsoft.com/office/officeart/2005/8/layout/hList2"/>
    <dgm:cxn modelId="{61DBC06A-BA30-4A82-8B74-28930F125FC6}" srcId="{6B772012-502B-45E2-9C4D-66208B3ECCFB}" destId="{0C64445F-5D17-4758-9E8A-AF2B48A1F02F}" srcOrd="1" destOrd="0" parTransId="{359FD201-5764-48B6-B916-D7A0805F150C}" sibTransId="{31F48391-9649-4ED1-A669-494ABD01A14F}"/>
    <dgm:cxn modelId="{5DB26856-0848-44CC-9A5F-CBC22308405E}" srcId="{A604905F-FAF8-46FB-B4B4-AB6A8838381C}" destId="{66FB52A9-C340-4CF8-9C3D-21551AB83947}" srcOrd="2" destOrd="0" parTransId="{B553355E-B8E7-4DAB-AE5A-AA9FE32270A5}" sibTransId="{A8FC77EF-8C4A-4B95-B35C-4C54C7C73606}"/>
    <dgm:cxn modelId="{C7E18377-4DB3-440D-BA57-C00FC56FEFE0}" type="presOf" srcId="{6B772012-502B-45E2-9C4D-66208B3ECCFB}" destId="{D5270382-0AD6-4B0E-8EA6-1C731E98AC61}" srcOrd="0" destOrd="0" presId="urn:microsoft.com/office/officeart/2005/8/layout/hList2"/>
    <dgm:cxn modelId="{D68E6287-5CD9-4534-9630-9F8B2FCFC9E0}" srcId="{6B772012-502B-45E2-9C4D-66208B3ECCFB}" destId="{AB913E57-A0C1-433B-A2A8-2F627CEB2D85}" srcOrd="3" destOrd="0" parTransId="{93D4136B-ECBF-4381-A136-2FC5141913A5}" sibTransId="{61B8FBC7-A0E9-449B-A14F-3CD7EAEE4552}"/>
    <dgm:cxn modelId="{8EA8C88B-64C0-4EBC-90EB-AA19B56D31B8}" srcId="{6B772012-502B-45E2-9C4D-66208B3ECCFB}" destId="{F098B78C-2BD3-4060-8E56-A66681BA5296}" srcOrd="6" destOrd="0" parTransId="{DFE096E0-50BC-4BEA-B745-2EB54B8C684C}" sibTransId="{3A85ABFC-7E83-4881-A6E3-8EAD16FC5D53}"/>
    <dgm:cxn modelId="{8B78CD8B-CE7E-4CFF-B240-7C5B9F577284}" type="presOf" srcId="{238EAFC2-937F-4812-9393-8023E26E37A4}" destId="{B9531D9E-7F06-4B22-8DBA-38C407722749}" srcOrd="0" destOrd="0" presId="urn:microsoft.com/office/officeart/2005/8/layout/hList2"/>
    <dgm:cxn modelId="{2E4BE39E-964F-409D-BE3E-B312B74AEC9D}" srcId="{3E685594-81CF-4E97-9EA3-ACBC1FEEE6BB}" destId="{A604905F-FAF8-46FB-B4B4-AB6A8838381C}" srcOrd="0" destOrd="0" parTransId="{ADAA102B-3F64-4788-845B-5E540219DA39}" sibTransId="{A564D38F-0D97-47CB-A49B-887CBB74F602}"/>
    <dgm:cxn modelId="{25EC52A3-83FB-47CD-BCDE-03592E585984}" srcId="{A604905F-FAF8-46FB-B4B4-AB6A8838381C}" destId="{0AE79547-647A-40D5-BA09-C4847010640C}" srcOrd="1" destOrd="0" parTransId="{83A9F668-B112-4F79-9F94-EA4DD92A6AEF}" sibTransId="{8828F663-8285-41D5-B20B-D57D9F01EC24}"/>
    <dgm:cxn modelId="{C26F91A3-11C3-4BAF-A32E-C691EC83827B}" srcId="{6B772012-502B-45E2-9C4D-66208B3ECCFB}" destId="{9A02DC16-1CEC-438E-A3B8-0011D8875B34}" srcOrd="0" destOrd="0" parTransId="{020A1757-A9D5-4EA9-8337-CC98E9BCC3B6}" sibTransId="{D9401023-0C5B-4352-9602-901C792740F8}"/>
    <dgm:cxn modelId="{003E6DB4-13F7-4CA2-BF9E-BCE53861CE0A}" type="presOf" srcId="{AB913E57-A0C1-433B-A2A8-2F627CEB2D85}" destId="{62F66804-18F8-4075-B64F-10A1B3501568}" srcOrd="0" destOrd="3" presId="urn:microsoft.com/office/officeart/2005/8/layout/hList2"/>
    <dgm:cxn modelId="{4828FCBA-57C9-4CEB-9033-CAB870B8CDA6}" srcId="{3E685594-81CF-4E97-9EA3-ACBC1FEEE6BB}" destId="{6B772012-502B-45E2-9C4D-66208B3ECCFB}" srcOrd="1" destOrd="0" parTransId="{816E3631-AEDB-4646-BCC2-9B28B3795B38}" sibTransId="{1B3422A9-9772-4C06-8E7F-4BB8E68CA8B8}"/>
    <dgm:cxn modelId="{70A53DBF-1C0B-4765-8D84-ED15F6BB193E}" srcId="{6B772012-502B-45E2-9C4D-66208B3ECCFB}" destId="{69DFA77B-38B3-40DF-AEB7-E773903832B3}" srcOrd="4" destOrd="0" parTransId="{1218FA7A-1FEB-4873-BF71-3C59327FD7B4}" sibTransId="{1D90EBBF-BD13-4833-8CD9-02F31371124B}"/>
    <dgm:cxn modelId="{2EE2ECC3-2A62-419F-995C-C640C794C366}" type="presOf" srcId="{9A02DC16-1CEC-438E-A3B8-0011D8875B34}" destId="{62F66804-18F8-4075-B64F-10A1B3501568}" srcOrd="0" destOrd="0" presId="urn:microsoft.com/office/officeart/2005/8/layout/hList2"/>
    <dgm:cxn modelId="{42E373CF-979F-4978-BBF8-B52016FB70C7}" type="presOf" srcId="{0AE79547-647A-40D5-BA09-C4847010640C}" destId="{B9531D9E-7F06-4B22-8DBA-38C407722749}" srcOrd="0" destOrd="1" presId="urn:microsoft.com/office/officeart/2005/8/layout/hList2"/>
    <dgm:cxn modelId="{50516DD6-F716-4C55-A58C-C2DB300434B8}" type="presOf" srcId="{3E685594-81CF-4E97-9EA3-ACBC1FEEE6BB}" destId="{8BA8F632-B5BC-4337-9A69-D2A50206918C}" srcOrd="0" destOrd="0" presId="urn:microsoft.com/office/officeart/2005/8/layout/hList2"/>
    <dgm:cxn modelId="{2C4922E0-CC5A-494F-ABFE-CC4CC270237B}" type="presOf" srcId="{90A61414-4E2F-43D4-946C-3406E3C1CCAD}" destId="{B9531D9E-7F06-4B22-8DBA-38C407722749}" srcOrd="0" destOrd="4" presId="urn:microsoft.com/office/officeart/2005/8/layout/hList2"/>
    <dgm:cxn modelId="{3EF2A3F0-5FE1-4359-805E-79A76B99E993}" srcId="{A604905F-FAF8-46FB-B4B4-AB6A8838381C}" destId="{EB1B9FEA-28C9-4CBB-82C2-34811C06C82D}" srcOrd="3" destOrd="0" parTransId="{1422D97F-288D-41BD-8D97-9499CF53DE58}" sibTransId="{99D29E03-15DF-4663-85CC-4C65A40CADCE}"/>
    <dgm:cxn modelId="{ADAEFCFA-6D0E-4FB1-A2BF-594EF86671B4}" type="presOf" srcId="{1180498A-D8F6-461B-BAC5-8B407C87AC04}" destId="{B9531D9E-7F06-4B22-8DBA-38C407722749}" srcOrd="0" destOrd="5" presId="urn:microsoft.com/office/officeart/2005/8/layout/hList2"/>
    <dgm:cxn modelId="{3E29BDFB-04D9-465B-9C10-996E7CAC7615}" srcId="{A604905F-FAF8-46FB-B4B4-AB6A8838381C}" destId="{1180498A-D8F6-461B-BAC5-8B407C87AC04}" srcOrd="5" destOrd="0" parTransId="{78A1CDDC-62A4-49B7-85D3-FD514058DF98}" sibTransId="{CB52D825-9E83-4E13-B841-81F7948CACC4}"/>
    <dgm:cxn modelId="{B852A1A7-1D93-471F-993B-CF29561943F8}" type="presParOf" srcId="{8BA8F632-B5BC-4337-9A69-D2A50206918C}" destId="{9AB963A5-5DEE-404E-BE89-CA5AF76DAB84}" srcOrd="0" destOrd="0" presId="urn:microsoft.com/office/officeart/2005/8/layout/hList2"/>
    <dgm:cxn modelId="{6C2B169C-ACAC-47A3-A199-61AD2E3E0AE4}" type="presParOf" srcId="{9AB963A5-5DEE-404E-BE89-CA5AF76DAB84}" destId="{9774DADC-6FD9-4979-99A4-B8C42F006CFA}" srcOrd="0" destOrd="0" presId="urn:microsoft.com/office/officeart/2005/8/layout/hList2"/>
    <dgm:cxn modelId="{B8EE947E-D67A-46AF-AFB6-A6EB76416DD4}" type="presParOf" srcId="{9AB963A5-5DEE-404E-BE89-CA5AF76DAB84}" destId="{B9531D9E-7F06-4B22-8DBA-38C407722749}" srcOrd="1" destOrd="0" presId="urn:microsoft.com/office/officeart/2005/8/layout/hList2"/>
    <dgm:cxn modelId="{9099D8C5-E784-4A81-BA5E-52B2389DAA9E}" type="presParOf" srcId="{9AB963A5-5DEE-404E-BE89-CA5AF76DAB84}" destId="{C5C2A007-22EC-47A8-A3BF-E5A3974CB56C}" srcOrd="2" destOrd="0" presId="urn:microsoft.com/office/officeart/2005/8/layout/hList2"/>
    <dgm:cxn modelId="{64540E26-1E1B-4431-BCB6-AA0CA9D072E6}" type="presParOf" srcId="{8BA8F632-B5BC-4337-9A69-D2A50206918C}" destId="{4170C9FE-A835-48F0-A98C-53DEB9457E4C}" srcOrd="1" destOrd="0" presId="urn:microsoft.com/office/officeart/2005/8/layout/hList2"/>
    <dgm:cxn modelId="{BF0C77EF-B4CC-47AB-B6E7-8CD18F2ED529}" type="presParOf" srcId="{8BA8F632-B5BC-4337-9A69-D2A50206918C}" destId="{114775A5-E7D0-4719-B8D9-CAA6E8EC3CA7}" srcOrd="2" destOrd="0" presId="urn:microsoft.com/office/officeart/2005/8/layout/hList2"/>
    <dgm:cxn modelId="{81776DD9-6499-4CDF-85F3-F4C2BF3F6C82}" type="presParOf" srcId="{114775A5-E7D0-4719-B8D9-CAA6E8EC3CA7}" destId="{2CDE87B0-4A47-4D8E-AA34-403693638AFC}" srcOrd="0" destOrd="0" presId="urn:microsoft.com/office/officeart/2005/8/layout/hList2"/>
    <dgm:cxn modelId="{D8BDCA4B-89E7-48E2-B0F4-52B80D499EBF}" type="presParOf" srcId="{114775A5-E7D0-4719-B8D9-CAA6E8EC3CA7}" destId="{62F66804-18F8-4075-B64F-10A1B3501568}" srcOrd="1" destOrd="0" presId="urn:microsoft.com/office/officeart/2005/8/layout/hList2"/>
    <dgm:cxn modelId="{08321824-2687-412E-B2CC-462D368808AC}" type="presParOf" srcId="{114775A5-E7D0-4719-B8D9-CAA6E8EC3CA7}" destId="{D5270382-0AD6-4B0E-8EA6-1C731E98AC6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C8B117-674B-4BE1-B2E1-78A11A3368D6}"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IN"/>
        </a:p>
      </dgm:t>
    </dgm:pt>
    <dgm:pt modelId="{8CF81E5C-064D-406A-B8A4-1456142B935D}">
      <dgm:prSet/>
      <dgm:spPr/>
      <dgm:t>
        <a:bodyPr/>
        <a:lstStyle/>
        <a:p>
          <a:r>
            <a:rPr lang="en-IN"/>
            <a:t>Employee Master</a:t>
          </a:r>
        </a:p>
      </dgm:t>
    </dgm:pt>
    <dgm:pt modelId="{23A089BF-E871-41EB-995F-BEF2336EEB6C}" type="parTrans" cxnId="{B6A75E41-59A3-486E-B161-591CA23F68CB}">
      <dgm:prSet/>
      <dgm:spPr/>
      <dgm:t>
        <a:bodyPr/>
        <a:lstStyle/>
        <a:p>
          <a:endParaRPr lang="en-IN"/>
        </a:p>
      </dgm:t>
    </dgm:pt>
    <dgm:pt modelId="{C5EF3F5E-CA92-4984-BFD7-845568D9B2C3}" type="sibTrans" cxnId="{B6A75E41-59A3-486E-B161-591CA23F68CB}">
      <dgm:prSet/>
      <dgm:spPr/>
      <dgm:t>
        <a:bodyPr/>
        <a:lstStyle/>
        <a:p>
          <a:endParaRPr lang="en-IN"/>
        </a:p>
      </dgm:t>
    </dgm:pt>
    <dgm:pt modelId="{82608EAF-0EDA-40FC-AAF8-B498E1746F3B}">
      <dgm:prSet/>
      <dgm:spPr/>
      <dgm:t>
        <a:bodyPr/>
        <a:lstStyle/>
        <a:p>
          <a:r>
            <a:rPr lang="en-IN"/>
            <a:t>Location Master</a:t>
          </a:r>
        </a:p>
      </dgm:t>
    </dgm:pt>
    <dgm:pt modelId="{92AD4E43-908D-4B09-AC6F-57D491FC5201}" type="parTrans" cxnId="{21CE462E-064E-4608-B28C-C8D706C07D66}">
      <dgm:prSet/>
      <dgm:spPr/>
      <dgm:t>
        <a:bodyPr/>
        <a:lstStyle/>
        <a:p>
          <a:endParaRPr lang="en-IN"/>
        </a:p>
      </dgm:t>
    </dgm:pt>
    <dgm:pt modelId="{9A3BCBFD-125E-47BF-8F51-5C1CA972FBBB}" type="sibTrans" cxnId="{21CE462E-064E-4608-B28C-C8D706C07D66}">
      <dgm:prSet/>
      <dgm:spPr/>
      <dgm:t>
        <a:bodyPr/>
        <a:lstStyle/>
        <a:p>
          <a:endParaRPr lang="en-IN"/>
        </a:p>
      </dgm:t>
    </dgm:pt>
    <dgm:pt modelId="{14D23B2E-5936-4E29-8874-8DAF432C509E}">
      <dgm:prSet/>
      <dgm:spPr/>
      <dgm:t>
        <a:bodyPr/>
        <a:lstStyle/>
        <a:p>
          <a:r>
            <a:rPr lang="en-IN" dirty="0"/>
            <a:t>Pay Group Master</a:t>
          </a:r>
        </a:p>
      </dgm:t>
    </dgm:pt>
    <dgm:pt modelId="{FB0E4A30-33D7-4CA5-BB92-0165DA68232C}" type="parTrans" cxnId="{47D1DDAC-B96E-4197-886A-93B3B00146F6}">
      <dgm:prSet/>
      <dgm:spPr/>
      <dgm:t>
        <a:bodyPr/>
        <a:lstStyle/>
        <a:p>
          <a:endParaRPr lang="en-IN"/>
        </a:p>
      </dgm:t>
    </dgm:pt>
    <dgm:pt modelId="{6E9D408B-9660-4BCA-A82E-40A5D23DBE6A}" type="sibTrans" cxnId="{47D1DDAC-B96E-4197-886A-93B3B00146F6}">
      <dgm:prSet/>
      <dgm:spPr/>
      <dgm:t>
        <a:bodyPr/>
        <a:lstStyle/>
        <a:p>
          <a:endParaRPr lang="en-IN"/>
        </a:p>
      </dgm:t>
    </dgm:pt>
    <dgm:pt modelId="{95076508-CCF8-4E99-B8C4-BEA718E7246E}">
      <dgm:prSet/>
      <dgm:spPr/>
      <dgm:t>
        <a:bodyPr/>
        <a:lstStyle/>
        <a:p>
          <a:r>
            <a:rPr lang="en-IN"/>
            <a:t>Pay Component Master</a:t>
          </a:r>
        </a:p>
      </dgm:t>
    </dgm:pt>
    <dgm:pt modelId="{725A9690-190F-45D9-8BA3-D01DECFEDFB6}" type="parTrans" cxnId="{0D6BC9D9-F8CF-4C75-979E-FE8ABA26B877}">
      <dgm:prSet/>
      <dgm:spPr/>
      <dgm:t>
        <a:bodyPr/>
        <a:lstStyle/>
        <a:p>
          <a:endParaRPr lang="en-IN"/>
        </a:p>
      </dgm:t>
    </dgm:pt>
    <dgm:pt modelId="{9786CD08-4B0C-46D2-B920-C3963380E412}" type="sibTrans" cxnId="{0D6BC9D9-F8CF-4C75-979E-FE8ABA26B877}">
      <dgm:prSet/>
      <dgm:spPr/>
      <dgm:t>
        <a:bodyPr/>
        <a:lstStyle/>
        <a:p>
          <a:endParaRPr lang="en-IN"/>
        </a:p>
      </dgm:t>
    </dgm:pt>
    <dgm:pt modelId="{0A8701C0-630B-46D8-987D-6EE14F9CF3C5}">
      <dgm:prSet/>
      <dgm:spPr/>
      <dgm:t>
        <a:bodyPr/>
        <a:lstStyle/>
        <a:p>
          <a:r>
            <a:rPr lang="en-IN"/>
            <a:t>Setup Work Calendar</a:t>
          </a:r>
        </a:p>
      </dgm:t>
    </dgm:pt>
    <dgm:pt modelId="{F806A6F6-C02B-4BBF-B441-913F2D87AB3F}" type="parTrans" cxnId="{212924F6-E13A-404F-9630-FD1F441174F1}">
      <dgm:prSet/>
      <dgm:spPr/>
      <dgm:t>
        <a:bodyPr/>
        <a:lstStyle/>
        <a:p>
          <a:endParaRPr lang="en-IN"/>
        </a:p>
      </dgm:t>
    </dgm:pt>
    <dgm:pt modelId="{551A6865-7BA2-473A-BE1C-1EBD230002B3}" type="sibTrans" cxnId="{212924F6-E13A-404F-9630-FD1F441174F1}">
      <dgm:prSet/>
      <dgm:spPr/>
      <dgm:t>
        <a:bodyPr/>
        <a:lstStyle/>
        <a:p>
          <a:endParaRPr lang="en-IN"/>
        </a:p>
      </dgm:t>
    </dgm:pt>
    <dgm:pt modelId="{A01280BB-D1C5-4799-836D-0D64258A9B2A}">
      <dgm:prSet/>
      <dgm:spPr/>
      <dgm:t>
        <a:bodyPr/>
        <a:lstStyle/>
        <a:p>
          <a:r>
            <a:rPr lang="en-IN"/>
            <a:t>Setup Holiday  </a:t>
          </a:r>
        </a:p>
      </dgm:t>
    </dgm:pt>
    <dgm:pt modelId="{A64DE346-94FE-4740-99D8-415CAFCD9101}" type="parTrans" cxnId="{4E67270E-628F-46AF-BDD9-575C0A78CADC}">
      <dgm:prSet/>
      <dgm:spPr/>
      <dgm:t>
        <a:bodyPr/>
        <a:lstStyle/>
        <a:p>
          <a:endParaRPr lang="en-IN"/>
        </a:p>
      </dgm:t>
    </dgm:pt>
    <dgm:pt modelId="{E0DFC2AB-AD1B-48F5-A2E5-A903F9748373}" type="sibTrans" cxnId="{4E67270E-628F-46AF-BDD9-575C0A78CADC}">
      <dgm:prSet/>
      <dgm:spPr/>
      <dgm:t>
        <a:bodyPr/>
        <a:lstStyle/>
        <a:p>
          <a:endParaRPr lang="en-IN"/>
        </a:p>
      </dgm:t>
    </dgm:pt>
    <dgm:pt modelId="{E6998B09-449B-41D4-BF74-1245FA1998AE}">
      <dgm:prSet/>
      <dgm:spPr/>
      <dgm:t>
        <a:bodyPr/>
        <a:lstStyle/>
        <a:p>
          <a:r>
            <a:rPr lang="en-IN"/>
            <a:t>Setup Weekly Off</a:t>
          </a:r>
        </a:p>
      </dgm:t>
    </dgm:pt>
    <dgm:pt modelId="{86BE82D6-CF59-4DAD-A520-2AEA1915BB01}" type="parTrans" cxnId="{562796B2-D0E6-4B1B-AF20-E052095DB4AC}">
      <dgm:prSet/>
      <dgm:spPr/>
      <dgm:t>
        <a:bodyPr/>
        <a:lstStyle/>
        <a:p>
          <a:endParaRPr lang="en-IN"/>
        </a:p>
      </dgm:t>
    </dgm:pt>
    <dgm:pt modelId="{43CCFC5F-8FD9-4F04-AA87-FAEA73E83692}" type="sibTrans" cxnId="{562796B2-D0E6-4B1B-AF20-E052095DB4AC}">
      <dgm:prSet/>
      <dgm:spPr/>
      <dgm:t>
        <a:bodyPr/>
        <a:lstStyle/>
        <a:p>
          <a:endParaRPr lang="en-IN"/>
        </a:p>
      </dgm:t>
    </dgm:pt>
    <dgm:pt modelId="{ECA5ABF9-B4E3-4DE5-A14F-1C7F504F4345}">
      <dgm:prSet/>
      <dgm:spPr/>
      <dgm:t>
        <a:bodyPr/>
        <a:lstStyle/>
        <a:p>
          <a:r>
            <a:rPr lang="en-IN"/>
            <a:t>Setup Leave</a:t>
          </a:r>
        </a:p>
      </dgm:t>
    </dgm:pt>
    <dgm:pt modelId="{3A2B9905-0058-49B4-B892-1112F085F7A5}" type="parTrans" cxnId="{113FAE4A-2937-46BC-B369-AF297D686685}">
      <dgm:prSet/>
      <dgm:spPr/>
      <dgm:t>
        <a:bodyPr/>
        <a:lstStyle/>
        <a:p>
          <a:endParaRPr lang="en-IN"/>
        </a:p>
      </dgm:t>
    </dgm:pt>
    <dgm:pt modelId="{35E68A91-6138-435F-AF2C-4104AA281C30}" type="sibTrans" cxnId="{113FAE4A-2937-46BC-B369-AF297D686685}">
      <dgm:prSet/>
      <dgm:spPr/>
      <dgm:t>
        <a:bodyPr/>
        <a:lstStyle/>
        <a:p>
          <a:endParaRPr lang="en-IN"/>
        </a:p>
      </dgm:t>
    </dgm:pt>
    <dgm:pt modelId="{555D616D-3CB2-4B74-96B5-4BD22109B3E7}">
      <dgm:prSet/>
      <dgm:spPr/>
      <dgm:t>
        <a:bodyPr/>
        <a:lstStyle/>
        <a:p>
          <a:r>
            <a:rPr lang="en-IN"/>
            <a:t>Leave Master</a:t>
          </a:r>
        </a:p>
      </dgm:t>
    </dgm:pt>
    <dgm:pt modelId="{FC1DCD59-9F59-4B94-88D9-BCCF73D0A6BE}" type="parTrans" cxnId="{FD9DAC15-5BED-408B-AA2B-3A105BFFC1C5}">
      <dgm:prSet/>
      <dgm:spPr/>
      <dgm:t>
        <a:bodyPr/>
        <a:lstStyle/>
        <a:p>
          <a:endParaRPr lang="en-IN"/>
        </a:p>
      </dgm:t>
    </dgm:pt>
    <dgm:pt modelId="{93C85D3A-E2CA-4796-BE9A-81EA715B4F37}" type="sibTrans" cxnId="{FD9DAC15-5BED-408B-AA2B-3A105BFFC1C5}">
      <dgm:prSet/>
      <dgm:spPr/>
      <dgm:t>
        <a:bodyPr/>
        <a:lstStyle/>
        <a:p>
          <a:endParaRPr lang="en-IN"/>
        </a:p>
      </dgm:t>
    </dgm:pt>
    <dgm:pt modelId="{B61F7CDA-D595-47D4-9F4F-8CB142D63352}">
      <dgm:prSet/>
      <dgm:spPr/>
      <dgm:t>
        <a:bodyPr/>
        <a:lstStyle/>
        <a:p>
          <a:r>
            <a:rPr lang="en-IN"/>
            <a:t>Setup Employee Pay Components</a:t>
          </a:r>
        </a:p>
      </dgm:t>
    </dgm:pt>
    <dgm:pt modelId="{50851C40-AC71-4AC9-B7D1-FD7DFCA3818B}" type="parTrans" cxnId="{66C86C84-7602-487B-B5F4-9A7FA62FA9B3}">
      <dgm:prSet/>
      <dgm:spPr/>
      <dgm:t>
        <a:bodyPr/>
        <a:lstStyle/>
        <a:p>
          <a:endParaRPr lang="en-IN"/>
        </a:p>
      </dgm:t>
    </dgm:pt>
    <dgm:pt modelId="{72198B7B-506A-41C6-8CB9-58274D37964C}" type="sibTrans" cxnId="{66C86C84-7602-487B-B5F4-9A7FA62FA9B3}">
      <dgm:prSet/>
      <dgm:spPr/>
      <dgm:t>
        <a:bodyPr/>
        <a:lstStyle/>
        <a:p>
          <a:endParaRPr lang="en-IN"/>
        </a:p>
      </dgm:t>
    </dgm:pt>
    <dgm:pt modelId="{BECA4FA7-88AD-4D77-9358-EC4CB4687071}" type="pres">
      <dgm:prSet presAssocID="{36C8B117-674B-4BE1-B2E1-78A11A3368D6}" presName="compositeShape" presStyleCnt="0">
        <dgm:presLayoutVars>
          <dgm:dir/>
          <dgm:resizeHandles/>
        </dgm:presLayoutVars>
      </dgm:prSet>
      <dgm:spPr/>
    </dgm:pt>
    <dgm:pt modelId="{8C7D1BD3-B5D1-45F0-8056-3FAA6CE15A29}" type="pres">
      <dgm:prSet presAssocID="{36C8B117-674B-4BE1-B2E1-78A11A3368D6}" presName="pyramid" presStyleLbl="node1" presStyleIdx="0" presStyleCnt="1"/>
      <dgm:spPr/>
    </dgm:pt>
    <dgm:pt modelId="{3ED8103C-3406-4F8A-95D9-6F4F6269B4C2}" type="pres">
      <dgm:prSet presAssocID="{36C8B117-674B-4BE1-B2E1-78A11A3368D6}" presName="theList" presStyleCnt="0"/>
      <dgm:spPr/>
    </dgm:pt>
    <dgm:pt modelId="{86972360-9678-4637-A9D4-54FA513E174C}" type="pres">
      <dgm:prSet presAssocID="{8CF81E5C-064D-406A-B8A4-1456142B935D}" presName="aNode" presStyleLbl="fgAcc1" presStyleIdx="0" presStyleCnt="10">
        <dgm:presLayoutVars>
          <dgm:bulletEnabled val="1"/>
        </dgm:presLayoutVars>
      </dgm:prSet>
      <dgm:spPr/>
    </dgm:pt>
    <dgm:pt modelId="{3FE98F73-C2B0-4611-BB3A-703A0A9480F2}" type="pres">
      <dgm:prSet presAssocID="{8CF81E5C-064D-406A-B8A4-1456142B935D}" presName="aSpace" presStyleCnt="0"/>
      <dgm:spPr/>
    </dgm:pt>
    <dgm:pt modelId="{6B4DB82E-8534-41EC-853F-0099092F1642}" type="pres">
      <dgm:prSet presAssocID="{82608EAF-0EDA-40FC-AAF8-B498E1746F3B}" presName="aNode" presStyleLbl="fgAcc1" presStyleIdx="1" presStyleCnt="10">
        <dgm:presLayoutVars>
          <dgm:bulletEnabled val="1"/>
        </dgm:presLayoutVars>
      </dgm:prSet>
      <dgm:spPr/>
    </dgm:pt>
    <dgm:pt modelId="{8BDBA674-1C6B-4F77-9C66-33F78A32AA2C}" type="pres">
      <dgm:prSet presAssocID="{82608EAF-0EDA-40FC-AAF8-B498E1746F3B}" presName="aSpace" presStyleCnt="0"/>
      <dgm:spPr/>
    </dgm:pt>
    <dgm:pt modelId="{C9FE1C4D-6E06-45A1-AA6F-2F41DE17E470}" type="pres">
      <dgm:prSet presAssocID="{14D23B2E-5936-4E29-8874-8DAF432C509E}" presName="aNode" presStyleLbl="fgAcc1" presStyleIdx="2" presStyleCnt="10">
        <dgm:presLayoutVars>
          <dgm:bulletEnabled val="1"/>
        </dgm:presLayoutVars>
      </dgm:prSet>
      <dgm:spPr/>
    </dgm:pt>
    <dgm:pt modelId="{4BEAAEF7-A427-4BEF-9752-52DEDFEAA340}" type="pres">
      <dgm:prSet presAssocID="{14D23B2E-5936-4E29-8874-8DAF432C509E}" presName="aSpace" presStyleCnt="0"/>
      <dgm:spPr/>
    </dgm:pt>
    <dgm:pt modelId="{52604FA4-8E9E-4045-A17D-064ABD2475D3}" type="pres">
      <dgm:prSet presAssocID="{95076508-CCF8-4E99-B8C4-BEA718E7246E}" presName="aNode" presStyleLbl="fgAcc1" presStyleIdx="3" presStyleCnt="10">
        <dgm:presLayoutVars>
          <dgm:bulletEnabled val="1"/>
        </dgm:presLayoutVars>
      </dgm:prSet>
      <dgm:spPr/>
    </dgm:pt>
    <dgm:pt modelId="{7E58E884-3A56-4137-ACFA-7DD53880EB5A}" type="pres">
      <dgm:prSet presAssocID="{95076508-CCF8-4E99-B8C4-BEA718E7246E}" presName="aSpace" presStyleCnt="0"/>
      <dgm:spPr/>
    </dgm:pt>
    <dgm:pt modelId="{4413F94D-D896-4981-9469-A1D74551BF5C}" type="pres">
      <dgm:prSet presAssocID="{0A8701C0-630B-46D8-987D-6EE14F9CF3C5}" presName="aNode" presStyleLbl="fgAcc1" presStyleIdx="4" presStyleCnt="10">
        <dgm:presLayoutVars>
          <dgm:bulletEnabled val="1"/>
        </dgm:presLayoutVars>
      </dgm:prSet>
      <dgm:spPr/>
    </dgm:pt>
    <dgm:pt modelId="{CF93174D-B301-439F-BE1F-B4E46264E2FA}" type="pres">
      <dgm:prSet presAssocID="{0A8701C0-630B-46D8-987D-6EE14F9CF3C5}" presName="aSpace" presStyleCnt="0"/>
      <dgm:spPr/>
    </dgm:pt>
    <dgm:pt modelId="{235D66E6-E2E2-4C25-9841-6F054E2E3A72}" type="pres">
      <dgm:prSet presAssocID="{A01280BB-D1C5-4799-836D-0D64258A9B2A}" presName="aNode" presStyleLbl="fgAcc1" presStyleIdx="5" presStyleCnt="10">
        <dgm:presLayoutVars>
          <dgm:bulletEnabled val="1"/>
        </dgm:presLayoutVars>
      </dgm:prSet>
      <dgm:spPr/>
    </dgm:pt>
    <dgm:pt modelId="{D007583B-9412-4E6B-A51A-AA5705E2046F}" type="pres">
      <dgm:prSet presAssocID="{A01280BB-D1C5-4799-836D-0D64258A9B2A}" presName="aSpace" presStyleCnt="0"/>
      <dgm:spPr/>
    </dgm:pt>
    <dgm:pt modelId="{F8716FF7-D996-420B-9310-BB426692D284}" type="pres">
      <dgm:prSet presAssocID="{E6998B09-449B-41D4-BF74-1245FA1998AE}" presName="aNode" presStyleLbl="fgAcc1" presStyleIdx="6" presStyleCnt="10">
        <dgm:presLayoutVars>
          <dgm:bulletEnabled val="1"/>
        </dgm:presLayoutVars>
      </dgm:prSet>
      <dgm:spPr/>
    </dgm:pt>
    <dgm:pt modelId="{E3A3D15C-DB31-4E22-93CB-2E0EC171495E}" type="pres">
      <dgm:prSet presAssocID="{E6998B09-449B-41D4-BF74-1245FA1998AE}" presName="aSpace" presStyleCnt="0"/>
      <dgm:spPr/>
    </dgm:pt>
    <dgm:pt modelId="{5F90B4E4-28C6-46C1-8419-633448832A62}" type="pres">
      <dgm:prSet presAssocID="{ECA5ABF9-B4E3-4DE5-A14F-1C7F504F4345}" presName="aNode" presStyleLbl="fgAcc1" presStyleIdx="7" presStyleCnt="10">
        <dgm:presLayoutVars>
          <dgm:bulletEnabled val="1"/>
        </dgm:presLayoutVars>
      </dgm:prSet>
      <dgm:spPr/>
    </dgm:pt>
    <dgm:pt modelId="{059806A6-2728-4472-8355-AB3B3AE6F24B}" type="pres">
      <dgm:prSet presAssocID="{ECA5ABF9-B4E3-4DE5-A14F-1C7F504F4345}" presName="aSpace" presStyleCnt="0"/>
      <dgm:spPr/>
    </dgm:pt>
    <dgm:pt modelId="{51FBA1A9-6DEA-4B3C-96EC-A7C435EA5421}" type="pres">
      <dgm:prSet presAssocID="{555D616D-3CB2-4B74-96B5-4BD22109B3E7}" presName="aNode" presStyleLbl="fgAcc1" presStyleIdx="8" presStyleCnt="10">
        <dgm:presLayoutVars>
          <dgm:bulletEnabled val="1"/>
        </dgm:presLayoutVars>
      </dgm:prSet>
      <dgm:spPr/>
    </dgm:pt>
    <dgm:pt modelId="{95D8AA28-BE6C-47D2-B0FE-0142A44EA4B7}" type="pres">
      <dgm:prSet presAssocID="{555D616D-3CB2-4B74-96B5-4BD22109B3E7}" presName="aSpace" presStyleCnt="0"/>
      <dgm:spPr/>
    </dgm:pt>
    <dgm:pt modelId="{168B0CAA-C166-43FB-BA95-18D37C03A898}" type="pres">
      <dgm:prSet presAssocID="{B61F7CDA-D595-47D4-9F4F-8CB142D63352}" presName="aNode" presStyleLbl="fgAcc1" presStyleIdx="9" presStyleCnt="10">
        <dgm:presLayoutVars>
          <dgm:bulletEnabled val="1"/>
        </dgm:presLayoutVars>
      </dgm:prSet>
      <dgm:spPr/>
    </dgm:pt>
    <dgm:pt modelId="{C178EFFF-7910-465B-9B9F-E637E70E0AB0}" type="pres">
      <dgm:prSet presAssocID="{B61F7CDA-D595-47D4-9F4F-8CB142D63352}" presName="aSpace" presStyleCnt="0"/>
      <dgm:spPr/>
    </dgm:pt>
  </dgm:ptLst>
  <dgm:cxnLst>
    <dgm:cxn modelId="{4E67270E-628F-46AF-BDD9-575C0A78CADC}" srcId="{36C8B117-674B-4BE1-B2E1-78A11A3368D6}" destId="{A01280BB-D1C5-4799-836D-0D64258A9B2A}" srcOrd="5" destOrd="0" parTransId="{A64DE346-94FE-4740-99D8-415CAFCD9101}" sibTransId="{E0DFC2AB-AD1B-48F5-A2E5-A903F9748373}"/>
    <dgm:cxn modelId="{15CFC414-A729-4569-9E26-B3E010AA31D8}" type="presOf" srcId="{95076508-CCF8-4E99-B8C4-BEA718E7246E}" destId="{52604FA4-8E9E-4045-A17D-064ABD2475D3}" srcOrd="0" destOrd="0" presId="urn:microsoft.com/office/officeart/2005/8/layout/pyramid2"/>
    <dgm:cxn modelId="{FD9DAC15-5BED-408B-AA2B-3A105BFFC1C5}" srcId="{36C8B117-674B-4BE1-B2E1-78A11A3368D6}" destId="{555D616D-3CB2-4B74-96B5-4BD22109B3E7}" srcOrd="8" destOrd="0" parTransId="{FC1DCD59-9F59-4B94-88D9-BCCF73D0A6BE}" sibTransId="{93C85D3A-E2CA-4796-BE9A-81EA715B4F37}"/>
    <dgm:cxn modelId="{410FBC29-84A0-4534-BC75-8CFB388871E9}" type="presOf" srcId="{8CF81E5C-064D-406A-B8A4-1456142B935D}" destId="{86972360-9678-4637-A9D4-54FA513E174C}" srcOrd="0" destOrd="0" presId="urn:microsoft.com/office/officeart/2005/8/layout/pyramid2"/>
    <dgm:cxn modelId="{21CE462E-064E-4608-B28C-C8D706C07D66}" srcId="{36C8B117-674B-4BE1-B2E1-78A11A3368D6}" destId="{82608EAF-0EDA-40FC-AAF8-B498E1746F3B}" srcOrd="1" destOrd="0" parTransId="{92AD4E43-908D-4B09-AC6F-57D491FC5201}" sibTransId="{9A3BCBFD-125E-47BF-8F51-5C1CA972FBBB}"/>
    <dgm:cxn modelId="{CCB17E37-BE5A-4BE5-B48C-512273C730EB}" type="presOf" srcId="{36C8B117-674B-4BE1-B2E1-78A11A3368D6}" destId="{BECA4FA7-88AD-4D77-9358-EC4CB4687071}" srcOrd="0" destOrd="0" presId="urn:microsoft.com/office/officeart/2005/8/layout/pyramid2"/>
    <dgm:cxn modelId="{2015813C-4DEA-4D85-87DD-7179C5AF25BF}" type="presOf" srcId="{82608EAF-0EDA-40FC-AAF8-B498E1746F3B}" destId="{6B4DB82E-8534-41EC-853F-0099092F1642}" srcOrd="0" destOrd="0" presId="urn:microsoft.com/office/officeart/2005/8/layout/pyramid2"/>
    <dgm:cxn modelId="{A702135F-15A5-415C-830B-7F0294CC038B}" type="presOf" srcId="{0A8701C0-630B-46D8-987D-6EE14F9CF3C5}" destId="{4413F94D-D896-4981-9469-A1D74551BF5C}" srcOrd="0" destOrd="0" presId="urn:microsoft.com/office/officeart/2005/8/layout/pyramid2"/>
    <dgm:cxn modelId="{CF897560-AF74-4951-A4D6-66768F07587B}" type="presOf" srcId="{14D23B2E-5936-4E29-8874-8DAF432C509E}" destId="{C9FE1C4D-6E06-45A1-AA6F-2F41DE17E470}" srcOrd="0" destOrd="0" presId="urn:microsoft.com/office/officeart/2005/8/layout/pyramid2"/>
    <dgm:cxn modelId="{B6A75E41-59A3-486E-B161-591CA23F68CB}" srcId="{36C8B117-674B-4BE1-B2E1-78A11A3368D6}" destId="{8CF81E5C-064D-406A-B8A4-1456142B935D}" srcOrd="0" destOrd="0" parTransId="{23A089BF-E871-41EB-995F-BEF2336EEB6C}" sibTransId="{C5EF3F5E-CA92-4984-BFD7-845568D9B2C3}"/>
    <dgm:cxn modelId="{81191244-94B7-4AD5-9EB9-E3A7CBEC2170}" type="presOf" srcId="{A01280BB-D1C5-4799-836D-0D64258A9B2A}" destId="{235D66E6-E2E2-4C25-9841-6F054E2E3A72}" srcOrd="0" destOrd="0" presId="urn:microsoft.com/office/officeart/2005/8/layout/pyramid2"/>
    <dgm:cxn modelId="{113FAE4A-2937-46BC-B369-AF297D686685}" srcId="{36C8B117-674B-4BE1-B2E1-78A11A3368D6}" destId="{ECA5ABF9-B4E3-4DE5-A14F-1C7F504F4345}" srcOrd="7" destOrd="0" parTransId="{3A2B9905-0058-49B4-B892-1112F085F7A5}" sibTransId="{35E68A91-6138-435F-AF2C-4104AA281C30}"/>
    <dgm:cxn modelId="{66C86C84-7602-487B-B5F4-9A7FA62FA9B3}" srcId="{36C8B117-674B-4BE1-B2E1-78A11A3368D6}" destId="{B61F7CDA-D595-47D4-9F4F-8CB142D63352}" srcOrd="9" destOrd="0" parTransId="{50851C40-AC71-4AC9-B7D1-FD7DFCA3818B}" sibTransId="{72198B7B-506A-41C6-8CB9-58274D37964C}"/>
    <dgm:cxn modelId="{AEA37296-92C6-4460-9595-FC60230084F2}" type="presOf" srcId="{ECA5ABF9-B4E3-4DE5-A14F-1C7F504F4345}" destId="{5F90B4E4-28C6-46C1-8419-633448832A62}" srcOrd="0" destOrd="0" presId="urn:microsoft.com/office/officeart/2005/8/layout/pyramid2"/>
    <dgm:cxn modelId="{47D1DDAC-B96E-4197-886A-93B3B00146F6}" srcId="{36C8B117-674B-4BE1-B2E1-78A11A3368D6}" destId="{14D23B2E-5936-4E29-8874-8DAF432C509E}" srcOrd="2" destOrd="0" parTransId="{FB0E4A30-33D7-4CA5-BB92-0165DA68232C}" sibTransId="{6E9D408B-9660-4BCA-A82E-40A5D23DBE6A}"/>
    <dgm:cxn modelId="{562796B2-D0E6-4B1B-AF20-E052095DB4AC}" srcId="{36C8B117-674B-4BE1-B2E1-78A11A3368D6}" destId="{E6998B09-449B-41D4-BF74-1245FA1998AE}" srcOrd="6" destOrd="0" parTransId="{86BE82D6-CF59-4DAD-A520-2AEA1915BB01}" sibTransId="{43CCFC5F-8FD9-4F04-AA87-FAEA73E83692}"/>
    <dgm:cxn modelId="{B18D93C1-5BA8-4F03-8401-A762D66D00EE}" type="presOf" srcId="{E6998B09-449B-41D4-BF74-1245FA1998AE}" destId="{F8716FF7-D996-420B-9310-BB426692D284}" srcOrd="0" destOrd="0" presId="urn:microsoft.com/office/officeart/2005/8/layout/pyramid2"/>
    <dgm:cxn modelId="{0D6BC9D9-F8CF-4C75-979E-FE8ABA26B877}" srcId="{36C8B117-674B-4BE1-B2E1-78A11A3368D6}" destId="{95076508-CCF8-4E99-B8C4-BEA718E7246E}" srcOrd="3" destOrd="0" parTransId="{725A9690-190F-45D9-8BA3-D01DECFEDFB6}" sibTransId="{9786CD08-4B0C-46D2-B920-C3963380E412}"/>
    <dgm:cxn modelId="{A908C2DA-08F0-4E56-8F9E-1FDF5E6BB9A7}" type="presOf" srcId="{555D616D-3CB2-4B74-96B5-4BD22109B3E7}" destId="{51FBA1A9-6DEA-4B3C-96EC-A7C435EA5421}" srcOrd="0" destOrd="0" presId="urn:microsoft.com/office/officeart/2005/8/layout/pyramid2"/>
    <dgm:cxn modelId="{F11BB4E7-7320-4584-BCE4-B0DA27462C9B}" type="presOf" srcId="{B61F7CDA-D595-47D4-9F4F-8CB142D63352}" destId="{168B0CAA-C166-43FB-BA95-18D37C03A898}" srcOrd="0" destOrd="0" presId="urn:microsoft.com/office/officeart/2005/8/layout/pyramid2"/>
    <dgm:cxn modelId="{212924F6-E13A-404F-9630-FD1F441174F1}" srcId="{36C8B117-674B-4BE1-B2E1-78A11A3368D6}" destId="{0A8701C0-630B-46D8-987D-6EE14F9CF3C5}" srcOrd="4" destOrd="0" parTransId="{F806A6F6-C02B-4BBF-B441-913F2D87AB3F}" sibTransId="{551A6865-7BA2-473A-BE1C-1EBD230002B3}"/>
    <dgm:cxn modelId="{6170AA29-3A9D-4C57-81FF-BC584937EB58}" type="presParOf" srcId="{BECA4FA7-88AD-4D77-9358-EC4CB4687071}" destId="{8C7D1BD3-B5D1-45F0-8056-3FAA6CE15A29}" srcOrd="0" destOrd="0" presId="urn:microsoft.com/office/officeart/2005/8/layout/pyramid2"/>
    <dgm:cxn modelId="{9762CED9-3D8C-4D47-ABC4-3DEEAC9D6A55}" type="presParOf" srcId="{BECA4FA7-88AD-4D77-9358-EC4CB4687071}" destId="{3ED8103C-3406-4F8A-95D9-6F4F6269B4C2}" srcOrd="1" destOrd="0" presId="urn:microsoft.com/office/officeart/2005/8/layout/pyramid2"/>
    <dgm:cxn modelId="{E9C944FC-9796-4A26-B732-5BD724672E94}" type="presParOf" srcId="{3ED8103C-3406-4F8A-95D9-6F4F6269B4C2}" destId="{86972360-9678-4637-A9D4-54FA513E174C}" srcOrd="0" destOrd="0" presId="urn:microsoft.com/office/officeart/2005/8/layout/pyramid2"/>
    <dgm:cxn modelId="{0D544190-2EB4-4E74-9A07-C6115390FE74}" type="presParOf" srcId="{3ED8103C-3406-4F8A-95D9-6F4F6269B4C2}" destId="{3FE98F73-C2B0-4611-BB3A-703A0A9480F2}" srcOrd="1" destOrd="0" presId="urn:microsoft.com/office/officeart/2005/8/layout/pyramid2"/>
    <dgm:cxn modelId="{8FF44A79-A06F-4060-B97A-3E9A73530B5A}" type="presParOf" srcId="{3ED8103C-3406-4F8A-95D9-6F4F6269B4C2}" destId="{6B4DB82E-8534-41EC-853F-0099092F1642}" srcOrd="2" destOrd="0" presId="urn:microsoft.com/office/officeart/2005/8/layout/pyramid2"/>
    <dgm:cxn modelId="{D65D89EC-DEE8-4DDD-AE5A-92023CF4F410}" type="presParOf" srcId="{3ED8103C-3406-4F8A-95D9-6F4F6269B4C2}" destId="{8BDBA674-1C6B-4F77-9C66-33F78A32AA2C}" srcOrd="3" destOrd="0" presId="urn:microsoft.com/office/officeart/2005/8/layout/pyramid2"/>
    <dgm:cxn modelId="{E0B3A2F4-B94E-49C0-9F0E-D9DC0BF11812}" type="presParOf" srcId="{3ED8103C-3406-4F8A-95D9-6F4F6269B4C2}" destId="{C9FE1C4D-6E06-45A1-AA6F-2F41DE17E470}" srcOrd="4" destOrd="0" presId="urn:microsoft.com/office/officeart/2005/8/layout/pyramid2"/>
    <dgm:cxn modelId="{B7D91DC4-1173-4E8A-AD95-A39DB7CDA084}" type="presParOf" srcId="{3ED8103C-3406-4F8A-95D9-6F4F6269B4C2}" destId="{4BEAAEF7-A427-4BEF-9752-52DEDFEAA340}" srcOrd="5" destOrd="0" presId="urn:microsoft.com/office/officeart/2005/8/layout/pyramid2"/>
    <dgm:cxn modelId="{A63C8EC1-48A8-445B-B595-112E36F65D57}" type="presParOf" srcId="{3ED8103C-3406-4F8A-95D9-6F4F6269B4C2}" destId="{52604FA4-8E9E-4045-A17D-064ABD2475D3}" srcOrd="6" destOrd="0" presId="urn:microsoft.com/office/officeart/2005/8/layout/pyramid2"/>
    <dgm:cxn modelId="{3945F06D-AD48-41D7-A473-D8FCC1D3FCE9}" type="presParOf" srcId="{3ED8103C-3406-4F8A-95D9-6F4F6269B4C2}" destId="{7E58E884-3A56-4137-ACFA-7DD53880EB5A}" srcOrd="7" destOrd="0" presId="urn:microsoft.com/office/officeart/2005/8/layout/pyramid2"/>
    <dgm:cxn modelId="{46587A0E-3DB0-4CD1-8EA4-5CD93736513A}" type="presParOf" srcId="{3ED8103C-3406-4F8A-95D9-6F4F6269B4C2}" destId="{4413F94D-D896-4981-9469-A1D74551BF5C}" srcOrd="8" destOrd="0" presId="urn:microsoft.com/office/officeart/2005/8/layout/pyramid2"/>
    <dgm:cxn modelId="{58B4048A-210D-4EED-98D1-1A86867B7FA8}" type="presParOf" srcId="{3ED8103C-3406-4F8A-95D9-6F4F6269B4C2}" destId="{CF93174D-B301-439F-BE1F-B4E46264E2FA}" srcOrd="9" destOrd="0" presId="urn:microsoft.com/office/officeart/2005/8/layout/pyramid2"/>
    <dgm:cxn modelId="{B79516CB-AD5E-4FAF-9093-3CFEA10CCF2B}" type="presParOf" srcId="{3ED8103C-3406-4F8A-95D9-6F4F6269B4C2}" destId="{235D66E6-E2E2-4C25-9841-6F054E2E3A72}" srcOrd="10" destOrd="0" presId="urn:microsoft.com/office/officeart/2005/8/layout/pyramid2"/>
    <dgm:cxn modelId="{D009CD32-F9B4-4E70-A336-01C61D1A0F67}" type="presParOf" srcId="{3ED8103C-3406-4F8A-95D9-6F4F6269B4C2}" destId="{D007583B-9412-4E6B-A51A-AA5705E2046F}" srcOrd="11" destOrd="0" presId="urn:microsoft.com/office/officeart/2005/8/layout/pyramid2"/>
    <dgm:cxn modelId="{1CDAA9B4-EE53-4A17-95AF-05D9725CF4E1}" type="presParOf" srcId="{3ED8103C-3406-4F8A-95D9-6F4F6269B4C2}" destId="{F8716FF7-D996-420B-9310-BB426692D284}" srcOrd="12" destOrd="0" presId="urn:microsoft.com/office/officeart/2005/8/layout/pyramid2"/>
    <dgm:cxn modelId="{28A02CE7-9374-40F7-B0B3-BC3184214DC3}" type="presParOf" srcId="{3ED8103C-3406-4F8A-95D9-6F4F6269B4C2}" destId="{E3A3D15C-DB31-4E22-93CB-2E0EC171495E}" srcOrd="13" destOrd="0" presId="urn:microsoft.com/office/officeart/2005/8/layout/pyramid2"/>
    <dgm:cxn modelId="{5D4058B5-DDA0-4073-9517-83CF3250FC2D}" type="presParOf" srcId="{3ED8103C-3406-4F8A-95D9-6F4F6269B4C2}" destId="{5F90B4E4-28C6-46C1-8419-633448832A62}" srcOrd="14" destOrd="0" presId="urn:microsoft.com/office/officeart/2005/8/layout/pyramid2"/>
    <dgm:cxn modelId="{8AE5EE38-F7DB-4A74-AA28-ACB610C0C9DF}" type="presParOf" srcId="{3ED8103C-3406-4F8A-95D9-6F4F6269B4C2}" destId="{059806A6-2728-4472-8355-AB3B3AE6F24B}" srcOrd="15" destOrd="0" presId="urn:microsoft.com/office/officeart/2005/8/layout/pyramid2"/>
    <dgm:cxn modelId="{EA445626-C69E-4872-AEB7-A83B871EF76D}" type="presParOf" srcId="{3ED8103C-3406-4F8A-95D9-6F4F6269B4C2}" destId="{51FBA1A9-6DEA-4B3C-96EC-A7C435EA5421}" srcOrd="16" destOrd="0" presId="urn:microsoft.com/office/officeart/2005/8/layout/pyramid2"/>
    <dgm:cxn modelId="{DD7A5BD5-099B-4978-952C-40EC88A81CF0}" type="presParOf" srcId="{3ED8103C-3406-4F8A-95D9-6F4F6269B4C2}" destId="{95D8AA28-BE6C-47D2-B0FE-0142A44EA4B7}" srcOrd="17" destOrd="0" presId="urn:microsoft.com/office/officeart/2005/8/layout/pyramid2"/>
    <dgm:cxn modelId="{036D36C0-4351-4D06-8F58-F8C4DF912B6A}" type="presParOf" srcId="{3ED8103C-3406-4F8A-95D9-6F4F6269B4C2}" destId="{168B0CAA-C166-43FB-BA95-18D37C03A898}" srcOrd="18" destOrd="0" presId="urn:microsoft.com/office/officeart/2005/8/layout/pyramid2"/>
    <dgm:cxn modelId="{1993AED9-9462-446D-85DC-B7107027E64E}" type="presParOf" srcId="{3ED8103C-3406-4F8A-95D9-6F4F6269B4C2}" destId="{C178EFFF-7910-465B-9B9F-E637E70E0AB0}" srcOrd="1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8703CEC-D95B-4528-A215-434E81FB8A19}"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IN"/>
        </a:p>
      </dgm:t>
    </dgm:pt>
    <dgm:pt modelId="{81D43225-978E-4BF6-8322-806F3AA02FA2}">
      <dgm:prSet/>
      <dgm:spPr/>
      <dgm:t>
        <a:bodyPr/>
        <a:lstStyle/>
        <a:p>
          <a:r>
            <a:rPr lang="en-IN"/>
            <a:t>Update Daily Attendance</a:t>
          </a:r>
        </a:p>
      </dgm:t>
    </dgm:pt>
    <dgm:pt modelId="{07FA71B5-7FE6-44EF-8FBC-A27568D9826B}" type="parTrans" cxnId="{33DF378E-F43A-41E4-A036-E5518DEAEB7E}">
      <dgm:prSet/>
      <dgm:spPr/>
      <dgm:t>
        <a:bodyPr/>
        <a:lstStyle/>
        <a:p>
          <a:endParaRPr lang="en-IN"/>
        </a:p>
      </dgm:t>
    </dgm:pt>
    <dgm:pt modelId="{0216E416-4AE5-4A61-87FB-75B910393447}" type="sibTrans" cxnId="{33DF378E-F43A-41E4-A036-E5518DEAEB7E}">
      <dgm:prSet/>
      <dgm:spPr/>
      <dgm:t>
        <a:bodyPr/>
        <a:lstStyle/>
        <a:p>
          <a:endParaRPr lang="en-IN"/>
        </a:p>
      </dgm:t>
    </dgm:pt>
    <dgm:pt modelId="{20213491-5BE8-4DAB-A26C-7912EB3076A8}">
      <dgm:prSet/>
      <dgm:spPr/>
      <dgm:t>
        <a:bodyPr/>
        <a:lstStyle/>
        <a:p>
          <a:r>
            <a:rPr lang="en-IN"/>
            <a:t>Leave Request</a:t>
          </a:r>
        </a:p>
      </dgm:t>
    </dgm:pt>
    <dgm:pt modelId="{1A3855B8-EC46-49FF-BE57-C72C9FBBCB85}" type="parTrans" cxnId="{5AB68003-233D-4112-B1E4-03D21B516488}">
      <dgm:prSet/>
      <dgm:spPr/>
      <dgm:t>
        <a:bodyPr/>
        <a:lstStyle/>
        <a:p>
          <a:endParaRPr lang="en-IN"/>
        </a:p>
      </dgm:t>
    </dgm:pt>
    <dgm:pt modelId="{149BE1FA-ECC4-4FF3-9100-9771D5A1EDF5}" type="sibTrans" cxnId="{5AB68003-233D-4112-B1E4-03D21B516488}">
      <dgm:prSet/>
      <dgm:spPr/>
      <dgm:t>
        <a:bodyPr/>
        <a:lstStyle/>
        <a:p>
          <a:endParaRPr lang="en-IN"/>
        </a:p>
      </dgm:t>
    </dgm:pt>
    <dgm:pt modelId="{0B726452-08F0-42AE-8E50-38A400669C87}">
      <dgm:prSet/>
      <dgm:spPr/>
      <dgm:t>
        <a:bodyPr/>
        <a:lstStyle/>
        <a:p>
          <a:r>
            <a:rPr lang="en-IN"/>
            <a:t>Leave Cancellation</a:t>
          </a:r>
        </a:p>
      </dgm:t>
    </dgm:pt>
    <dgm:pt modelId="{BFCA427E-0C40-4B69-BBEF-5AF00372A54A}" type="parTrans" cxnId="{EA0C287D-CC32-4471-A85B-3D27E3CCDCFB}">
      <dgm:prSet/>
      <dgm:spPr/>
      <dgm:t>
        <a:bodyPr/>
        <a:lstStyle/>
        <a:p>
          <a:endParaRPr lang="en-IN"/>
        </a:p>
      </dgm:t>
    </dgm:pt>
    <dgm:pt modelId="{352E7664-3676-40ED-956D-5FC2B374CBA8}" type="sibTrans" cxnId="{EA0C287D-CC32-4471-A85B-3D27E3CCDCFB}">
      <dgm:prSet/>
      <dgm:spPr/>
      <dgm:t>
        <a:bodyPr/>
        <a:lstStyle/>
        <a:p>
          <a:endParaRPr lang="en-IN"/>
        </a:p>
      </dgm:t>
    </dgm:pt>
    <dgm:pt modelId="{5762905B-7EE7-499E-AB64-D38635BBFF99}">
      <dgm:prSet/>
      <dgm:spPr/>
      <dgm:t>
        <a:bodyPr/>
        <a:lstStyle/>
        <a:p>
          <a:r>
            <a:rPr lang="en-IN"/>
            <a:t>Create Monthly Attendance and Process Salary</a:t>
          </a:r>
        </a:p>
      </dgm:t>
    </dgm:pt>
    <dgm:pt modelId="{9F850234-12D0-4022-A903-D3861EABD8A1}" type="parTrans" cxnId="{400C63A8-C145-487F-8DAD-0FF44E0A5E73}">
      <dgm:prSet/>
      <dgm:spPr/>
      <dgm:t>
        <a:bodyPr/>
        <a:lstStyle/>
        <a:p>
          <a:endParaRPr lang="en-IN"/>
        </a:p>
      </dgm:t>
    </dgm:pt>
    <dgm:pt modelId="{10C73055-D9C2-46CD-9E01-18AFE82F1826}" type="sibTrans" cxnId="{400C63A8-C145-487F-8DAD-0FF44E0A5E73}">
      <dgm:prSet/>
      <dgm:spPr/>
      <dgm:t>
        <a:bodyPr/>
        <a:lstStyle/>
        <a:p>
          <a:endParaRPr lang="en-IN"/>
        </a:p>
      </dgm:t>
    </dgm:pt>
    <dgm:pt modelId="{A32B30D7-A2C0-444B-B166-C902786C79FE}">
      <dgm:prSet/>
      <dgm:spPr/>
      <dgm:t>
        <a:bodyPr/>
        <a:lstStyle/>
        <a:p>
          <a:r>
            <a:rPr lang="en-IN"/>
            <a:t>Employee Movement</a:t>
          </a:r>
        </a:p>
      </dgm:t>
    </dgm:pt>
    <dgm:pt modelId="{5A142D45-C020-4189-A4C0-AC8FF68600FC}" type="parTrans" cxnId="{D2741A7E-AEB2-428F-8601-A6283B26610F}">
      <dgm:prSet/>
      <dgm:spPr/>
      <dgm:t>
        <a:bodyPr/>
        <a:lstStyle/>
        <a:p>
          <a:endParaRPr lang="en-IN"/>
        </a:p>
      </dgm:t>
    </dgm:pt>
    <dgm:pt modelId="{C52C304D-93E8-4009-B886-6F39F1B73F0B}" type="sibTrans" cxnId="{D2741A7E-AEB2-428F-8601-A6283B26610F}">
      <dgm:prSet/>
      <dgm:spPr/>
      <dgm:t>
        <a:bodyPr/>
        <a:lstStyle/>
        <a:p>
          <a:endParaRPr lang="en-IN"/>
        </a:p>
      </dgm:t>
    </dgm:pt>
    <dgm:pt modelId="{1B5CDE3D-BE79-476F-88D6-8939135207E9}">
      <dgm:prSet/>
      <dgm:spPr/>
      <dgm:t>
        <a:bodyPr/>
        <a:lstStyle/>
        <a:p>
          <a:r>
            <a:rPr lang="en-IN"/>
            <a:t>Salary Revision</a:t>
          </a:r>
        </a:p>
      </dgm:t>
    </dgm:pt>
    <dgm:pt modelId="{EE75394A-810F-4EAC-8869-BD4F23FE4812}" type="parTrans" cxnId="{8B8E5B73-3F5C-485C-A975-DF43D3211428}">
      <dgm:prSet/>
      <dgm:spPr/>
      <dgm:t>
        <a:bodyPr/>
        <a:lstStyle/>
        <a:p>
          <a:endParaRPr lang="en-IN"/>
        </a:p>
      </dgm:t>
    </dgm:pt>
    <dgm:pt modelId="{0BD64D5D-D2DD-49BE-A662-2DE7498D784D}" type="sibTrans" cxnId="{8B8E5B73-3F5C-485C-A975-DF43D3211428}">
      <dgm:prSet/>
      <dgm:spPr/>
      <dgm:t>
        <a:bodyPr/>
        <a:lstStyle/>
        <a:p>
          <a:endParaRPr lang="en-IN"/>
        </a:p>
      </dgm:t>
    </dgm:pt>
    <dgm:pt modelId="{23D78A1B-AB9A-4F85-8D81-EB0CEC238B04}">
      <dgm:prSet/>
      <dgm:spPr/>
      <dgm:t>
        <a:bodyPr/>
        <a:lstStyle/>
        <a:p>
          <a:r>
            <a:rPr lang="en-IN"/>
            <a:t>Record Resignation</a:t>
          </a:r>
        </a:p>
      </dgm:t>
    </dgm:pt>
    <dgm:pt modelId="{1701C510-CD53-4929-BBAD-B64BD2455495}" type="parTrans" cxnId="{D7D27FBD-A1BE-4151-BAA3-B31226211C36}">
      <dgm:prSet/>
      <dgm:spPr/>
      <dgm:t>
        <a:bodyPr/>
        <a:lstStyle/>
        <a:p>
          <a:endParaRPr lang="en-IN"/>
        </a:p>
      </dgm:t>
    </dgm:pt>
    <dgm:pt modelId="{1A6877DF-8847-412E-BD6F-6064073ABFB7}" type="sibTrans" cxnId="{D7D27FBD-A1BE-4151-BAA3-B31226211C36}">
      <dgm:prSet/>
      <dgm:spPr/>
      <dgm:t>
        <a:bodyPr/>
        <a:lstStyle/>
        <a:p>
          <a:endParaRPr lang="en-IN"/>
        </a:p>
      </dgm:t>
    </dgm:pt>
    <dgm:pt modelId="{3B68C54E-948D-4BCC-A88A-8A1E19C4261E}" type="pres">
      <dgm:prSet presAssocID="{C8703CEC-D95B-4528-A215-434E81FB8A19}" presName="compositeShape" presStyleCnt="0">
        <dgm:presLayoutVars>
          <dgm:dir/>
          <dgm:resizeHandles/>
        </dgm:presLayoutVars>
      </dgm:prSet>
      <dgm:spPr/>
    </dgm:pt>
    <dgm:pt modelId="{F616143B-2F22-4567-A1A0-AE07B49D6ECA}" type="pres">
      <dgm:prSet presAssocID="{C8703CEC-D95B-4528-A215-434E81FB8A19}" presName="pyramid" presStyleLbl="node1" presStyleIdx="0" presStyleCnt="1" custScaleX="98598"/>
      <dgm:spPr/>
    </dgm:pt>
    <dgm:pt modelId="{E87FF408-B7BB-439A-9693-A50CEA2FF21F}" type="pres">
      <dgm:prSet presAssocID="{C8703CEC-D95B-4528-A215-434E81FB8A19}" presName="theList" presStyleCnt="0"/>
      <dgm:spPr/>
    </dgm:pt>
    <dgm:pt modelId="{BE35C753-4052-42C2-A8CB-DA3586D6A869}" type="pres">
      <dgm:prSet presAssocID="{81D43225-978E-4BF6-8322-806F3AA02FA2}" presName="aNode" presStyleLbl="fgAcc1" presStyleIdx="0" presStyleCnt="7">
        <dgm:presLayoutVars>
          <dgm:bulletEnabled val="1"/>
        </dgm:presLayoutVars>
      </dgm:prSet>
      <dgm:spPr/>
    </dgm:pt>
    <dgm:pt modelId="{9A6B1855-9128-46A0-BF9C-44C423C6BD87}" type="pres">
      <dgm:prSet presAssocID="{81D43225-978E-4BF6-8322-806F3AA02FA2}" presName="aSpace" presStyleCnt="0"/>
      <dgm:spPr/>
    </dgm:pt>
    <dgm:pt modelId="{C376B59E-F074-4259-8116-2B6FC6697164}" type="pres">
      <dgm:prSet presAssocID="{20213491-5BE8-4DAB-A26C-7912EB3076A8}" presName="aNode" presStyleLbl="fgAcc1" presStyleIdx="1" presStyleCnt="7">
        <dgm:presLayoutVars>
          <dgm:bulletEnabled val="1"/>
        </dgm:presLayoutVars>
      </dgm:prSet>
      <dgm:spPr/>
    </dgm:pt>
    <dgm:pt modelId="{CCDA3095-0B24-4897-A8B0-0D30BCBEBA23}" type="pres">
      <dgm:prSet presAssocID="{20213491-5BE8-4DAB-A26C-7912EB3076A8}" presName="aSpace" presStyleCnt="0"/>
      <dgm:spPr/>
    </dgm:pt>
    <dgm:pt modelId="{411633D0-8982-436E-89A5-5454F1653E8F}" type="pres">
      <dgm:prSet presAssocID="{0B726452-08F0-42AE-8E50-38A400669C87}" presName="aNode" presStyleLbl="fgAcc1" presStyleIdx="2" presStyleCnt="7">
        <dgm:presLayoutVars>
          <dgm:bulletEnabled val="1"/>
        </dgm:presLayoutVars>
      </dgm:prSet>
      <dgm:spPr/>
    </dgm:pt>
    <dgm:pt modelId="{53A56B77-2AC9-4293-AC44-201E60F0437B}" type="pres">
      <dgm:prSet presAssocID="{0B726452-08F0-42AE-8E50-38A400669C87}" presName="aSpace" presStyleCnt="0"/>
      <dgm:spPr/>
    </dgm:pt>
    <dgm:pt modelId="{B4BFF620-8253-4495-94AF-CBEC8F66AD7B}" type="pres">
      <dgm:prSet presAssocID="{5762905B-7EE7-499E-AB64-D38635BBFF99}" presName="aNode" presStyleLbl="fgAcc1" presStyleIdx="3" presStyleCnt="7">
        <dgm:presLayoutVars>
          <dgm:bulletEnabled val="1"/>
        </dgm:presLayoutVars>
      </dgm:prSet>
      <dgm:spPr/>
    </dgm:pt>
    <dgm:pt modelId="{4FB904BF-389F-46E2-BA77-E3B73AF06769}" type="pres">
      <dgm:prSet presAssocID="{5762905B-7EE7-499E-AB64-D38635BBFF99}" presName="aSpace" presStyleCnt="0"/>
      <dgm:spPr/>
    </dgm:pt>
    <dgm:pt modelId="{117F3DC5-4F56-4263-BEB2-B3F5E98FF905}" type="pres">
      <dgm:prSet presAssocID="{A32B30D7-A2C0-444B-B166-C902786C79FE}" presName="aNode" presStyleLbl="fgAcc1" presStyleIdx="4" presStyleCnt="7">
        <dgm:presLayoutVars>
          <dgm:bulletEnabled val="1"/>
        </dgm:presLayoutVars>
      </dgm:prSet>
      <dgm:spPr/>
    </dgm:pt>
    <dgm:pt modelId="{36E49170-B68C-4BAB-B96B-559B7107360A}" type="pres">
      <dgm:prSet presAssocID="{A32B30D7-A2C0-444B-B166-C902786C79FE}" presName="aSpace" presStyleCnt="0"/>
      <dgm:spPr/>
    </dgm:pt>
    <dgm:pt modelId="{B1782ACB-1DC0-4410-BD26-80F93E727F40}" type="pres">
      <dgm:prSet presAssocID="{1B5CDE3D-BE79-476F-88D6-8939135207E9}" presName="aNode" presStyleLbl="fgAcc1" presStyleIdx="5" presStyleCnt="7">
        <dgm:presLayoutVars>
          <dgm:bulletEnabled val="1"/>
        </dgm:presLayoutVars>
      </dgm:prSet>
      <dgm:spPr/>
    </dgm:pt>
    <dgm:pt modelId="{F5C4EB8C-4F30-4AA3-99C2-6419F95FDB20}" type="pres">
      <dgm:prSet presAssocID="{1B5CDE3D-BE79-476F-88D6-8939135207E9}" presName="aSpace" presStyleCnt="0"/>
      <dgm:spPr/>
    </dgm:pt>
    <dgm:pt modelId="{1AAF8427-AD4E-47AB-BE8F-D11C8E23C4C9}" type="pres">
      <dgm:prSet presAssocID="{23D78A1B-AB9A-4F85-8D81-EB0CEC238B04}" presName="aNode" presStyleLbl="fgAcc1" presStyleIdx="6" presStyleCnt="7">
        <dgm:presLayoutVars>
          <dgm:bulletEnabled val="1"/>
        </dgm:presLayoutVars>
      </dgm:prSet>
      <dgm:spPr/>
    </dgm:pt>
    <dgm:pt modelId="{E62F7F1B-76FE-4FA3-84A6-B754906A0E43}" type="pres">
      <dgm:prSet presAssocID="{23D78A1B-AB9A-4F85-8D81-EB0CEC238B04}" presName="aSpace" presStyleCnt="0"/>
      <dgm:spPr/>
    </dgm:pt>
  </dgm:ptLst>
  <dgm:cxnLst>
    <dgm:cxn modelId="{5AB68003-233D-4112-B1E4-03D21B516488}" srcId="{C8703CEC-D95B-4528-A215-434E81FB8A19}" destId="{20213491-5BE8-4DAB-A26C-7912EB3076A8}" srcOrd="1" destOrd="0" parTransId="{1A3855B8-EC46-49FF-BE57-C72C9FBBCB85}" sibTransId="{149BE1FA-ECC4-4FF3-9100-9771D5A1EDF5}"/>
    <dgm:cxn modelId="{9DB22713-0DFF-4342-B128-D8129D31DF87}" type="presOf" srcId="{5762905B-7EE7-499E-AB64-D38635BBFF99}" destId="{B4BFF620-8253-4495-94AF-CBEC8F66AD7B}" srcOrd="0" destOrd="0" presId="urn:microsoft.com/office/officeart/2005/8/layout/pyramid2"/>
    <dgm:cxn modelId="{D4C36C1B-F034-44DF-91BF-3956EF3A4CB8}" type="presOf" srcId="{20213491-5BE8-4DAB-A26C-7912EB3076A8}" destId="{C376B59E-F074-4259-8116-2B6FC6697164}" srcOrd="0" destOrd="0" presId="urn:microsoft.com/office/officeart/2005/8/layout/pyramid2"/>
    <dgm:cxn modelId="{B421542C-7B98-4CCE-9FB4-B1C3D4BBDB95}" type="presOf" srcId="{1B5CDE3D-BE79-476F-88D6-8939135207E9}" destId="{B1782ACB-1DC0-4410-BD26-80F93E727F40}" srcOrd="0" destOrd="0" presId="urn:microsoft.com/office/officeart/2005/8/layout/pyramid2"/>
    <dgm:cxn modelId="{B1A8264B-A8B1-4826-9E03-2A94151FA817}" type="presOf" srcId="{81D43225-978E-4BF6-8322-806F3AA02FA2}" destId="{BE35C753-4052-42C2-A8CB-DA3586D6A869}" srcOrd="0" destOrd="0" presId="urn:microsoft.com/office/officeart/2005/8/layout/pyramid2"/>
    <dgm:cxn modelId="{4726E56B-33E1-4947-802F-B7214A3D2EFE}" type="presOf" srcId="{23D78A1B-AB9A-4F85-8D81-EB0CEC238B04}" destId="{1AAF8427-AD4E-47AB-BE8F-D11C8E23C4C9}" srcOrd="0" destOrd="0" presId="urn:microsoft.com/office/officeart/2005/8/layout/pyramid2"/>
    <dgm:cxn modelId="{796A3052-9614-40CB-AD21-392FBB921B40}" type="presOf" srcId="{0B726452-08F0-42AE-8E50-38A400669C87}" destId="{411633D0-8982-436E-89A5-5454F1653E8F}" srcOrd="0" destOrd="0" presId="urn:microsoft.com/office/officeart/2005/8/layout/pyramid2"/>
    <dgm:cxn modelId="{8B8E5B73-3F5C-485C-A975-DF43D3211428}" srcId="{C8703CEC-D95B-4528-A215-434E81FB8A19}" destId="{1B5CDE3D-BE79-476F-88D6-8939135207E9}" srcOrd="5" destOrd="0" parTransId="{EE75394A-810F-4EAC-8869-BD4F23FE4812}" sibTransId="{0BD64D5D-D2DD-49BE-A662-2DE7498D784D}"/>
    <dgm:cxn modelId="{EA0C287D-CC32-4471-A85B-3D27E3CCDCFB}" srcId="{C8703CEC-D95B-4528-A215-434E81FB8A19}" destId="{0B726452-08F0-42AE-8E50-38A400669C87}" srcOrd="2" destOrd="0" parTransId="{BFCA427E-0C40-4B69-BBEF-5AF00372A54A}" sibTransId="{352E7664-3676-40ED-956D-5FC2B374CBA8}"/>
    <dgm:cxn modelId="{D2741A7E-AEB2-428F-8601-A6283B26610F}" srcId="{C8703CEC-D95B-4528-A215-434E81FB8A19}" destId="{A32B30D7-A2C0-444B-B166-C902786C79FE}" srcOrd="4" destOrd="0" parTransId="{5A142D45-C020-4189-A4C0-AC8FF68600FC}" sibTransId="{C52C304D-93E8-4009-B886-6F39F1B73F0B}"/>
    <dgm:cxn modelId="{F6DC947F-5829-4F76-AC37-E909BD2BE51C}" type="presOf" srcId="{C8703CEC-D95B-4528-A215-434E81FB8A19}" destId="{3B68C54E-948D-4BCC-A88A-8A1E19C4261E}" srcOrd="0" destOrd="0" presId="urn:microsoft.com/office/officeart/2005/8/layout/pyramid2"/>
    <dgm:cxn modelId="{33DF378E-F43A-41E4-A036-E5518DEAEB7E}" srcId="{C8703CEC-D95B-4528-A215-434E81FB8A19}" destId="{81D43225-978E-4BF6-8322-806F3AA02FA2}" srcOrd="0" destOrd="0" parTransId="{07FA71B5-7FE6-44EF-8FBC-A27568D9826B}" sibTransId="{0216E416-4AE5-4A61-87FB-75B910393447}"/>
    <dgm:cxn modelId="{400C63A8-C145-487F-8DAD-0FF44E0A5E73}" srcId="{C8703CEC-D95B-4528-A215-434E81FB8A19}" destId="{5762905B-7EE7-499E-AB64-D38635BBFF99}" srcOrd="3" destOrd="0" parTransId="{9F850234-12D0-4022-A903-D3861EABD8A1}" sibTransId="{10C73055-D9C2-46CD-9E01-18AFE82F1826}"/>
    <dgm:cxn modelId="{D7D27FBD-A1BE-4151-BAA3-B31226211C36}" srcId="{C8703CEC-D95B-4528-A215-434E81FB8A19}" destId="{23D78A1B-AB9A-4F85-8D81-EB0CEC238B04}" srcOrd="6" destOrd="0" parTransId="{1701C510-CD53-4929-BBAD-B64BD2455495}" sibTransId="{1A6877DF-8847-412E-BD6F-6064073ABFB7}"/>
    <dgm:cxn modelId="{150CD4E9-07E8-4844-A785-43FC3DF7E4BA}" type="presOf" srcId="{A32B30D7-A2C0-444B-B166-C902786C79FE}" destId="{117F3DC5-4F56-4263-BEB2-B3F5E98FF905}" srcOrd="0" destOrd="0" presId="urn:microsoft.com/office/officeart/2005/8/layout/pyramid2"/>
    <dgm:cxn modelId="{42F09A5B-27F3-42B1-B138-EC380AC2F208}" type="presParOf" srcId="{3B68C54E-948D-4BCC-A88A-8A1E19C4261E}" destId="{F616143B-2F22-4567-A1A0-AE07B49D6ECA}" srcOrd="0" destOrd="0" presId="urn:microsoft.com/office/officeart/2005/8/layout/pyramid2"/>
    <dgm:cxn modelId="{356A5D0B-11C1-4171-9ACC-5BBF9E5190B9}" type="presParOf" srcId="{3B68C54E-948D-4BCC-A88A-8A1E19C4261E}" destId="{E87FF408-B7BB-439A-9693-A50CEA2FF21F}" srcOrd="1" destOrd="0" presId="urn:microsoft.com/office/officeart/2005/8/layout/pyramid2"/>
    <dgm:cxn modelId="{62E89EC7-A371-4029-9C1C-CF19E262B12E}" type="presParOf" srcId="{E87FF408-B7BB-439A-9693-A50CEA2FF21F}" destId="{BE35C753-4052-42C2-A8CB-DA3586D6A869}" srcOrd="0" destOrd="0" presId="urn:microsoft.com/office/officeart/2005/8/layout/pyramid2"/>
    <dgm:cxn modelId="{457E3B2F-2E6A-4006-A58D-7C10D0AC2144}" type="presParOf" srcId="{E87FF408-B7BB-439A-9693-A50CEA2FF21F}" destId="{9A6B1855-9128-46A0-BF9C-44C423C6BD87}" srcOrd="1" destOrd="0" presId="urn:microsoft.com/office/officeart/2005/8/layout/pyramid2"/>
    <dgm:cxn modelId="{5C197570-8DDB-46C1-AAB2-1DC18591536A}" type="presParOf" srcId="{E87FF408-B7BB-439A-9693-A50CEA2FF21F}" destId="{C376B59E-F074-4259-8116-2B6FC6697164}" srcOrd="2" destOrd="0" presId="urn:microsoft.com/office/officeart/2005/8/layout/pyramid2"/>
    <dgm:cxn modelId="{805A07BF-99D0-419B-B7BB-0762A073BAC0}" type="presParOf" srcId="{E87FF408-B7BB-439A-9693-A50CEA2FF21F}" destId="{CCDA3095-0B24-4897-A8B0-0D30BCBEBA23}" srcOrd="3" destOrd="0" presId="urn:microsoft.com/office/officeart/2005/8/layout/pyramid2"/>
    <dgm:cxn modelId="{30E49F01-BE60-4CB9-B771-0AB7EF844381}" type="presParOf" srcId="{E87FF408-B7BB-439A-9693-A50CEA2FF21F}" destId="{411633D0-8982-436E-89A5-5454F1653E8F}" srcOrd="4" destOrd="0" presId="urn:microsoft.com/office/officeart/2005/8/layout/pyramid2"/>
    <dgm:cxn modelId="{534201E2-DACD-4095-A958-124A48C93238}" type="presParOf" srcId="{E87FF408-B7BB-439A-9693-A50CEA2FF21F}" destId="{53A56B77-2AC9-4293-AC44-201E60F0437B}" srcOrd="5" destOrd="0" presId="urn:microsoft.com/office/officeart/2005/8/layout/pyramid2"/>
    <dgm:cxn modelId="{C42DE978-6664-4893-A6CC-7FE2578CF186}" type="presParOf" srcId="{E87FF408-B7BB-439A-9693-A50CEA2FF21F}" destId="{B4BFF620-8253-4495-94AF-CBEC8F66AD7B}" srcOrd="6" destOrd="0" presId="urn:microsoft.com/office/officeart/2005/8/layout/pyramid2"/>
    <dgm:cxn modelId="{AB0F12CB-BB77-4D9A-A48A-5D08B82A6A94}" type="presParOf" srcId="{E87FF408-B7BB-439A-9693-A50CEA2FF21F}" destId="{4FB904BF-389F-46E2-BA77-E3B73AF06769}" srcOrd="7" destOrd="0" presId="urn:microsoft.com/office/officeart/2005/8/layout/pyramid2"/>
    <dgm:cxn modelId="{DD9DF226-C11C-4CA8-A102-75E2A44E4B21}" type="presParOf" srcId="{E87FF408-B7BB-439A-9693-A50CEA2FF21F}" destId="{117F3DC5-4F56-4263-BEB2-B3F5E98FF905}" srcOrd="8" destOrd="0" presId="urn:microsoft.com/office/officeart/2005/8/layout/pyramid2"/>
    <dgm:cxn modelId="{37C8BA5D-DBE1-4579-929D-18C35710E831}" type="presParOf" srcId="{E87FF408-B7BB-439A-9693-A50CEA2FF21F}" destId="{36E49170-B68C-4BAB-B96B-559B7107360A}" srcOrd="9" destOrd="0" presId="urn:microsoft.com/office/officeart/2005/8/layout/pyramid2"/>
    <dgm:cxn modelId="{79927628-00BC-4CC8-8AB3-5016C9FCB332}" type="presParOf" srcId="{E87FF408-B7BB-439A-9693-A50CEA2FF21F}" destId="{B1782ACB-1DC0-4410-BD26-80F93E727F40}" srcOrd="10" destOrd="0" presId="urn:microsoft.com/office/officeart/2005/8/layout/pyramid2"/>
    <dgm:cxn modelId="{061F3FBF-AFB4-460C-ADBD-9309DA3C3CE1}" type="presParOf" srcId="{E87FF408-B7BB-439A-9693-A50CEA2FF21F}" destId="{F5C4EB8C-4F30-4AA3-99C2-6419F95FDB20}" srcOrd="11" destOrd="0" presId="urn:microsoft.com/office/officeart/2005/8/layout/pyramid2"/>
    <dgm:cxn modelId="{70F770B0-B33C-4C56-95B4-53F06464B548}" type="presParOf" srcId="{E87FF408-B7BB-439A-9693-A50CEA2FF21F}" destId="{1AAF8427-AD4E-47AB-BE8F-D11C8E23C4C9}" srcOrd="12" destOrd="0" presId="urn:microsoft.com/office/officeart/2005/8/layout/pyramid2"/>
    <dgm:cxn modelId="{968803A2-57D6-4D9B-9E0A-BCAC890C08ED}" type="presParOf" srcId="{E87FF408-B7BB-439A-9693-A50CEA2FF21F}" destId="{E62F7F1B-76FE-4FA3-84A6-B754906A0E43}"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E987CA-C6D7-4A39-827E-2E3B082BDA12}"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IN"/>
        </a:p>
      </dgm:t>
    </dgm:pt>
    <dgm:pt modelId="{D5F4DDB6-C524-442A-B02F-33D3C569BE38}">
      <dgm:prSet/>
      <dgm:spPr/>
      <dgm:t>
        <a:bodyPr/>
        <a:lstStyle/>
        <a:p>
          <a:r>
            <a:rPr lang="en-IN"/>
            <a:t>Configurable Pay Components</a:t>
          </a:r>
        </a:p>
      </dgm:t>
    </dgm:pt>
    <dgm:pt modelId="{DCE07A5D-62D0-4397-B65B-B5C6A9467E1A}" type="parTrans" cxnId="{02720089-BC8B-499D-BF74-13CC20589AF6}">
      <dgm:prSet/>
      <dgm:spPr/>
      <dgm:t>
        <a:bodyPr/>
        <a:lstStyle/>
        <a:p>
          <a:endParaRPr lang="en-IN"/>
        </a:p>
      </dgm:t>
    </dgm:pt>
    <dgm:pt modelId="{D6504B29-2048-44AD-8714-35600EB488A4}" type="sibTrans" cxnId="{02720089-BC8B-499D-BF74-13CC20589AF6}">
      <dgm:prSet/>
      <dgm:spPr/>
      <dgm:t>
        <a:bodyPr/>
        <a:lstStyle/>
        <a:p>
          <a:endParaRPr lang="en-IN"/>
        </a:p>
      </dgm:t>
    </dgm:pt>
    <dgm:pt modelId="{3C0CE340-70D6-436B-BFB8-DA1A541931E1}">
      <dgm:prSet/>
      <dgm:spPr/>
      <dgm:t>
        <a:bodyPr/>
        <a:lstStyle/>
        <a:p>
          <a:r>
            <a:rPr lang="en-IN"/>
            <a:t>Rule Engine based Outputs</a:t>
          </a:r>
        </a:p>
      </dgm:t>
    </dgm:pt>
    <dgm:pt modelId="{68090BA8-5F23-40BF-A147-C8530029E5F0}" type="parTrans" cxnId="{80B81579-055A-4E7E-8F3A-1CA7A0267654}">
      <dgm:prSet/>
      <dgm:spPr/>
      <dgm:t>
        <a:bodyPr/>
        <a:lstStyle/>
        <a:p>
          <a:endParaRPr lang="en-IN"/>
        </a:p>
      </dgm:t>
    </dgm:pt>
    <dgm:pt modelId="{95B8A58D-4874-4B53-8328-6022034B8A62}" type="sibTrans" cxnId="{80B81579-055A-4E7E-8F3A-1CA7A0267654}">
      <dgm:prSet/>
      <dgm:spPr/>
      <dgm:t>
        <a:bodyPr/>
        <a:lstStyle/>
        <a:p>
          <a:endParaRPr lang="en-IN"/>
        </a:p>
      </dgm:t>
    </dgm:pt>
    <dgm:pt modelId="{7FCA3D56-58E2-4DB5-8F36-1B07D3B900EB}">
      <dgm:prSet/>
      <dgm:spPr/>
      <dgm:t>
        <a:bodyPr/>
        <a:lstStyle/>
        <a:p>
          <a:r>
            <a:rPr lang="en-IN"/>
            <a:t>Customer Specific Custom fields</a:t>
          </a:r>
        </a:p>
      </dgm:t>
    </dgm:pt>
    <dgm:pt modelId="{86FAFE30-E9C9-4608-AD8A-48BDDBF24F59}" type="parTrans" cxnId="{3584B220-88D7-4B9B-B44F-671816EFFE05}">
      <dgm:prSet/>
      <dgm:spPr/>
      <dgm:t>
        <a:bodyPr/>
        <a:lstStyle/>
        <a:p>
          <a:endParaRPr lang="en-IN"/>
        </a:p>
      </dgm:t>
    </dgm:pt>
    <dgm:pt modelId="{2719A688-6452-4637-8ED1-61BCC4F661A1}" type="sibTrans" cxnId="{3584B220-88D7-4B9B-B44F-671816EFFE05}">
      <dgm:prSet/>
      <dgm:spPr/>
      <dgm:t>
        <a:bodyPr/>
        <a:lstStyle/>
        <a:p>
          <a:endParaRPr lang="en-IN"/>
        </a:p>
      </dgm:t>
    </dgm:pt>
    <dgm:pt modelId="{B6B1D686-98FC-4F29-A6E5-2D921A506DE9}" type="pres">
      <dgm:prSet presAssocID="{9DE987CA-C6D7-4A39-827E-2E3B082BDA12}" presName="compositeShape" presStyleCnt="0">
        <dgm:presLayoutVars>
          <dgm:dir/>
          <dgm:resizeHandles/>
        </dgm:presLayoutVars>
      </dgm:prSet>
      <dgm:spPr/>
    </dgm:pt>
    <dgm:pt modelId="{BA5E107D-DE6E-45AF-8AFF-A2DCAFB92C3F}" type="pres">
      <dgm:prSet presAssocID="{9DE987CA-C6D7-4A39-827E-2E3B082BDA12}" presName="pyramid" presStyleLbl="node1" presStyleIdx="0" presStyleCnt="1"/>
      <dgm:spPr/>
    </dgm:pt>
    <dgm:pt modelId="{FE985D8B-A0F9-4F16-AFFA-49A6A966C761}" type="pres">
      <dgm:prSet presAssocID="{9DE987CA-C6D7-4A39-827E-2E3B082BDA12}" presName="theList" presStyleCnt="0"/>
      <dgm:spPr/>
    </dgm:pt>
    <dgm:pt modelId="{4780B3DC-F4A2-44C7-B668-93C22FC78C15}" type="pres">
      <dgm:prSet presAssocID="{D5F4DDB6-C524-442A-B02F-33D3C569BE38}" presName="aNode" presStyleLbl="fgAcc1" presStyleIdx="0" presStyleCnt="3">
        <dgm:presLayoutVars>
          <dgm:bulletEnabled val="1"/>
        </dgm:presLayoutVars>
      </dgm:prSet>
      <dgm:spPr/>
    </dgm:pt>
    <dgm:pt modelId="{9D9093CD-BF12-4E2B-85BC-2DF881A40CA5}" type="pres">
      <dgm:prSet presAssocID="{D5F4DDB6-C524-442A-B02F-33D3C569BE38}" presName="aSpace" presStyleCnt="0"/>
      <dgm:spPr/>
    </dgm:pt>
    <dgm:pt modelId="{00DEFE7E-CB76-4705-948D-C27A7919FD06}" type="pres">
      <dgm:prSet presAssocID="{3C0CE340-70D6-436B-BFB8-DA1A541931E1}" presName="aNode" presStyleLbl="fgAcc1" presStyleIdx="1" presStyleCnt="3">
        <dgm:presLayoutVars>
          <dgm:bulletEnabled val="1"/>
        </dgm:presLayoutVars>
      </dgm:prSet>
      <dgm:spPr/>
    </dgm:pt>
    <dgm:pt modelId="{475DCD64-F6F8-4CE8-B820-FB22F648139B}" type="pres">
      <dgm:prSet presAssocID="{3C0CE340-70D6-436B-BFB8-DA1A541931E1}" presName="aSpace" presStyleCnt="0"/>
      <dgm:spPr/>
    </dgm:pt>
    <dgm:pt modelId="{6F4EDAE9-1F7B-4A79-9008-788EAFF8E246}" type="pres">
      <dgm:prSet presAssocID="{7FCA3D56-58E2-4DB5-8F36-1B07D3B900EB}" presName="aNode" presStyleLbl="fgAcc1" presStyleIdx="2" presStyleCnt="3">
        <dgm:presLayoutVars>
          <dgm:bulletEnabled val="1"/>
        </dgm:presLayoutVars>
      </dgm:prSet>
      <dgm:spPr/>
    </dgm:pt>
    <dgm:pt modelId="{53AD580B-572A-42D5-A366-6EE224A42644}" type="pres">
      <dgm:prSet presAssocID="{7FCA3D56-58E2-4DB5-8F36-1B07D3B900EB}" presName="aSpace" presStyleCnt="0"/>
      <dgm:spPr/>
    </dgm:pt>
  </dgm:ptLst>
  <dgm:cxnLst>
    <dgm:cxn modelId="{3584B220-88D7-4B9B-B44F-671816EFFE05}" srcId="{9DE987CA-C6D7-4A39-827E-2E3B082BDA12}" destId="{7FCA3D56-58E2-4DB5-8F36-1B07D3B900EB}" srcOrd="2" destOrd="0" parTransId="{86FAFE30-E9C9-4608-AD8A-48BDDBF24F59}" sibTransId="{2719A688-6452-4637-8ED1-61BCC4F661A1}"/>
    <dgm:cxn modelId="{8F843C2A-EADB-454E-A49A-DEA29F03E29B}" type="presOf" srcId="{D5F4DDB6-C524-442A-B02F-33D3C569BE38}" destId="{4780B3DC-F4A2-44C7-B668-93C22FC78C15}" srcOrd="0" destOrd="0" presId="urn:microsoft.com/office/officeart/2005/8/layout/pyramid2"/>
    <dgm:cxn modelId="{80B81579-055A-4E7E-8F3A-1CA7A0267654}" srcId="{9DE987CA-C6D7-4A39-827E-2E3B082BDA12}" destId="{3C0CE340-70D6-436B-BFB8-DA1A541931E1}" srcOrd="1" destOrd="0" parTransId="{68090BA8-5F23-40BF-A147-C8530029E5F0}" sibTransId="{95B8A58D-4874-4B53-8328-6022034B8A62}"/>
    <dgm:cxn modelId="{02720089-BC8B-499D-BF74-13CC20589AF6}" srcId="{9DE987CA-C6D7-4A39-827E-2E3B082BDA12}" destId="{D5F4DDB6-C524-442A-B02F-33D3C569BE38}" srcOrd="0" destOrd="0" parTransId="{DCE07A5D-62D0-4397-B65B-B5C6A9467E1A}" sibTransId="{D6504B29-2048-44AD-8714-35600EB488A4}"/>
    <dgm:cxn modelId="{09CB069D-3662-4642-9153-AC12625BCA00}" type="presOf" srcId="{9DE987CA-C6D7-4A39-827E-2E3B082BDA12}" destId="{B6B1D686-98FC-4F29-A6E5-2D921A506DE9}" srcOrd="0" destOrd="0" presId="urn:microsoft.com/office/officeart/2005/8/layout/pyramid2"/>
    <dgm:cxn modelId="{B602D1AB-8DE5-4D50-A523-C3D020BC5AE1}" type="presOf" srcId="{3C0CE340-70D6-436B-BFB8-DA1A541931E1}" destId="{00DEFE7E-CB76-4705-948D-C27A7919FD06}" srcOrd="0" destOrd="0" presId="urn:microsoft.com/office/officeart/2005/8/layout/pyramid2"/>
    <dgm:cxn modelId="{BFBCBDD1-E5A5-46D3-9ACA-BA82A46938BD}" type="presOf" srcId="{7FCA3D56-58E2-4DB5-8F36-1B07D3B900EB}" destId="{6F4EDAE9-1F7B-4A79-9008-788EAFF8E246}" srcOrd="0" destOrd="0" presId="urn:microsoft.com/office/officeart/2005/8/layout/pyramid2"/>
    <dgm:cxn modelId="{80F607CC-A9E4-491F-AB0C-BE10D4C40376}" type="presParOf" srcId="{B6B1D686-98FC-4F29-A6E5-2D921A506DE9}" destId="{BA5E107D-DE6E-45AF-8AFF-A2DCAFB92C3F}" srcOrd="0" destOrd="0" presId="urn:microsoft.com/office/officeart/2005/8/layout/pyramid2"/>
    <dgm:cxn modelId="{8E6263B8-C3C9-43B6-A455-02B16F7F9FA9}" type="presParOf" srcId="{B6B1D686-98FC-4F29-A6E5-2D921A506DE9}" destId="{FE985D8B-A0F9-4F16-AFFA-49A6A966C761}" srcOrd="1" destOrd="0" presId="urn:microsoft.com/office/officeart/2005/8/layout/pyramid2"/>
    <dgm:cxn modelId="{C4072CBC-AA8B-43B0-9013-77961514D10C}" type="presParOf" srcId="{FE985D8B-A0F9-4F16-AFFA-49A6A966C761}" destId="{4780B3DC-F4A2-44C7-B668-93C22FC78C15}" srcOrd="0" destOrd="0" presId="urn:microsoft.com/office/officeart/2005/8/layout/pyramid2"/>
    <dgm:cxn modelId="{97D41652-C753-42B1-8716-DC3938566175}" type="presParOf" srcId="{FE985D8B-A0F9-4F16-AFFA-49A6A966C761}" destId="{9D9093CD-BF12-4E2B-85BC-2DF881A40CA5}" srcOrd="1" destOrd="0" presId="urn:microsoft.com/office/officeart/2005/8/layout/pyramid2"/>
    <dgm:cxn modelId="{F8C80190-3B7C-4C09-8FC1-252BD7C7FA4B}" type="presParOf" srcId="{FE985D8B-A0F9-4F16-AFFA-49A6A966C761}" destId="{00DEFE7E-CB76-4705-948D-C27A7919FD06}" srcOrd="2" destOrd="0" presId="urn:microsoft.com/office/officeart/2005/8/layout/pyramid2"/>
    <dgm:cxn modelId="{513DA4CC-E256-439A-B7AF-6ED35C40285A}" type="presParOf" srcId="{FE985D8B-A0F9-4F16-AFFA-49A6A966C761}" destId="{475DCD64-F6F8-4CE8-B820-FB22F648139B}" srcOrd="3" destOrd="0" presId="urn:microsoft.com/office/officeart/2005/8/layout/pyramid2"/>
    <dgm:cxn modelId="{1BC8740C-E427-4041-8B58-A0E7BEABFAFB}" type="presParOf" srcId="{FE985D8B-A0F9-4F16-AFFA-49A6A966C761}" destId="{6F4EDAE9-1F7B-4A79-9008-788EAFF8E246}" srcOrd="4" destOrd="0" presId="urn:microsoft.com/office/officeart/2005/8/layout/pyramid2"/>
    <dgm:cxn modelId="{D1A6177A-B81B-4491-B019-4D86CE4365F4}" type="presParOf" srcId="{FE985D8B-A0F9-4F16-AFFA-49A6A966C761}" destId="{53AD580B-572A-42D5-A366-6EE224A42644}"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A1BF5-AA93-4173-AD9A-CE6441A2B222}">
      <dsp:nvSpPr>
        <dsp:cNvPr id="0" name=""/>
        <dsp:cNvSpPr/>
      </dsp:nvSpPr>
      <dsp:spPr>
        <a:xfrm>
          <a:off x="3000" y="2361"/>
          <a:ext cx="8121999"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IN" sz="5000" kern="1200" dirty="0"/>
            <a:t>Multi-Locations</a:t>
          </a:r>
        </a:p>
      </dsp:txBody>
      <dsp:txXfrm>
        <a:off x="37006" y="36367"/>
        <a:ext cx="8053987" cy="1093039"/>
      </dsp:txXfrm>
    </dsp:sp>
    <dsp:sp modelId="{AFF06475-40EB-4700-9963-F848D76FBED6}">
      <dsp:nvSpPr>
        <dsp:cNvPr id="0" name=""/>
        <dsp:cNvSpPr/>
      </dsp:nvSpPr>
      <dsp:spPr>
        <a:xfrm>
          <a:off x="3000" y="1303652"/>
          <a:ext cx="6009655"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Pay group</a:t>
          </a:r>
        </a:p>
      </dsp:txBody>
      <dsp:txXfrm>
        <a:off x="37006" y="1337658"/>
        <a:ext cx="5941643" cy="1093039"/>
      </dsp:txXfrm>
    </dsp:sp>
    <dsp:sp modelId="{BB3A871B-0450-436F-9231-11BA8443C1DA}">
      <dsp:nvSpPr>
        <dsp:cNvPr id="0" name=""/>
        <dsp:cNvSpPr/>
      </dsp:nvSpPr>
      <dsp:spPr>
        <a:xfrm>
          <a:off x="3000" y="2604943"/>
          <a:ext cx="1948656"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IN" sz="2200" kern="1200" dirty="0"/>
            <a:t>Calendar Days</a:t>
          </a:r>
        </a:p>
      </dsp:txBody>
      <dsp:txXfrm>
        <a:off x="37006" y="2638949"/>
        <a:ext cx="1880644" cy="1093039"/>
      </dsp:txXfrm>
    </dsp:sp>
    <dsp:sp modelId="{725ABDD0-E1E0-41CC-AA0E-DBF6B4422F4C}">
      <dsp:nvSpPr>
        <dsp:cNvPr id="0" name=""/>
        <dsp:cNvSpPr/>
      </dsp:nvSpPr>
      <dsp:spPr>
        <a:xfrm>
          <a:off x="2033500" y="2604943"/>
          <a:ext cx="1948656"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IN" sz="2200" kern="1200" dirty="0"/>
            <a:t>Exclude Weekly off</a:t>
          </a:r>
        </a:p>
      </dsp:txBody>
      <dsp:txXfrm>
        <a:off x="2067506" y="2638949"/>
        <a:ext cx="1880644" cy="1093039"/>
      </dsp:txXfrm>
    </dsp:sp>
    <dsp:sp modelId="{71B33111-0C09-4AE2-B594-9F604774BFF9}">
      <dsp:nvSpPr>
        <dsp:cNvPr id="0" name=""/>
        <dsp:cNvSpPr/>
      </dsp:nvSpPr>
      <dsp:spPr>
        <a:xfrm>
          <a:off x="4063999" y="2604943"/>
          <a:ext cx="1948656"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IN" sz="2200" kern="1200" dirty="0"/>
            <a:t>Standard working days</a:t>
          </a:r>
        </a:p>
      </dsp:txBody>
      <dsp:txXfrm>
        <a:off x="4098005" y="2638949"/>
        <a:ext cx="1880644" cy="1093039"/>
      </dsp:txXfrm>
    </dsp:sp>
    <dsp:sp modelId="{65598045-D7C1-4F84-AD67-6E6C00C007A9}">
      <dsp:nvSpPr>
        <dsp:cNvPr id="0" name=""/>
        <dsp:cNvSpPr/>
      </dsp:nvSpPr>
      <dsp:spPr>
        <a:xfrm>
          <a:off x="6176343" y="1303652"/>
          <a:ext cx="1948656"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N" sz="2500" kern="1200" dirty="0"/>
            <a:t>Pay Components</a:t>
          </a:r>
        </a:p>
      </dsp:txBody>
      <dsp:txXfrm>
        <a:off x="6210349" y="1337658"/>
        <a:ext cx="1880644" cy="1093039"/>
      </dsp:txXfrm>
    </dsp:sp>
    <dsp:sp modelId="{6661315B-6859-463C-9781-C4E42C8CFB2E}">
      <dsp:nvSpPr>
        <dsp:cNvPr id="0" name=""/>
        <dsp:cNvSpPr/>
      </dsp:nvSpPr>
      <dsp:spPr>
        <a:xfrm>
          <a:off x="6176343" y="2604943"/>
          <a:ext cx="1948656" cy="1161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IN" sz="2200" kern="1200" dirty="0"/>
            <a:t>Earnings / Deductions / Others</a:t>
          </a:r>
        </a:p>
      </dsp:txBody>
      <dsp:txXfrm>
        <a:off x="6210349" y="2638949"/>
        <a:ext cx="1880644" cy="1093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DF776-0294-453C-9441-EBE114B87DC8}">
      <dsp:nvSpPr>
        <dsp:cNvPr id="0" name=""/>
        <dsp:cNvSpPr/>
      </dsp:nvSpPr>
      <dsp:spPr>
        <a:xfrm>
          <a:off x="5245226" y="3684693"/>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IN" sz="1100" kern="1200" dirty="0"/>
            <a:t>Gratuity </a:t>
          </a:r>
        </a:p>
        <a:p>
          <a:pPr marL="57150" lvl="1" indent="-57150" algn="l" defTabSz="488950">
            <a:lnSpc>
              <a:spcPct val="90000"/>
            </a:lnSpc>
            <a:spcBef>
              <a:spcPct val="0"/>
            </a:spcBef>
            <a:spcAft>
              <a:spcPct val="15000"/>
            </a:spcAft>
            <a:buChar char="•"/>
          </a:pPr>
          <a:r>
            <a:rPr lang="en-IN" sz="1100" kern="1200" dirty="0"/>
            <a:t>Social Security </a:t>
          </a:r>
        </a:p>
        <a:p>
          <a:pPr marL="57150" lvl="1" indent="-57150" algn="l" defTabSz="488950">
            <a:lnSpc>
              <a:spcPct val="90000"/>
            </a:lnSpc>
            <a:spcBef>
              <a:spcPct val="0"/>
            </a:spcBef>
            <a:spcAft>
              <a:spcPct val="15000"/>
            </a:spcAft>
            <a:buChar char="•"/>
          </a:pPr>
          <a:r>
            <a:rPr lang="en-IN" sz="1100" kern="1200" dirty="0"/>
            <a:t>Wage Protection System</a:t>
          </a:r>
        </a:p>
      </dsp:txBody>
      <dsp:txXfrm>
        <a:off x="6086362" y="4156276"/>
        <a:ext cx="1797595" cy="1224300"/>
      </dsp:txXfrm>
    </dsp:sp>
    <dsp:sp modelId="{D7366A4B-8D19-4259-ADEB-F3DACCC6292A}">
      <dsp:nvSpPr>
        <dsp:cNvPr id="0" name=""/>
        <dsp:cNvSpPr/>
      </dsp:nvSpPr>
      <dsp:spPr>
        <a:xfrm>
          <a:off x="271266" y="3655944"/>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IN" sz="1100" kern="1200" dirty="0"/>
            <a:t>Leave Request / cancellation</a:t>
          </a:r>
        </a:p>
        <a:p>
          <a:pPr marL="57150" lvl="1" indent="-57150" algn="l" defTabSz="488950">
            <a:lnSpc>
              <a:spcPct val="90000"/>
            </a:lnSpc>
            <a:spcBef>
              <a:spcPct val="0"/>
            </a:spcBef>
            <a:spcAft>
              <a:spcPct val="15000"/>
            </a:spcAft>
            <a:buChar char="•"/>
          </a:pPr>
          <a:r>
            <a:rPr lang="en-IN" sz="1100" kern="1200" dirty="0"/>
            <a:t>Rule based leave credit</a:t>
          </a:r>
        </a:p>
        <a:p>
          <a:pPr marL="57150" lvl="1" indent="-57150" algn="l" defTabSz="488950">
            <a:lnSpc>
              <a:spcPct val="90000"/>
            </a:lnSpc>
            <a:spcBef>
              <a:spcPct val="0"/>
            </a:spcBef>
            <a:spcAft>
              <a:spcPct val="15000"/>
            </a:spcAft>
            <a:buChar char="•"/>
          </a:pPr>
          <a:r>
            <a:rPr lang="en-IN" sz="1100" kern="1200" dirty="0"/>
            <a:t>Leave Encashment</a:t>
          </a:r>
        </a:p>
        <a:p>
          <a:pPr marL="57150" lvl="1" indent="-57150" algn="l" defTabSz="488950">
            <a:lnSpc>
              <a:spcPct val="90000"/>
            </a:lnSpc>
            <a:spcBef>
              <a:spcPct val="0"/>
            </a:spcBef>
            <a:spcAft>
              <a:spcPct val="15000"/>
            </a:spcAft>
            <a:buChar char="•"/>
          </a:pPr>
          <a:r>
            <a:rPr lang="en-IN" sz="1100" kern="1200" dirty="0"/>
            <a:t>Leave Carry forward / lapse</a:t>
          </a:r>
        </a:p>
      </dsp:txBody>
      <dsp:txXfrm>
        <a:off x="309356" y="4127527"/>
        <a:ext cx="1797595" cy="1224300"/>
      </dsp:txXfrm>
    </dsp:sp>
    <dsp:sp modelId="{CCF363EE-099A-4F47-B432-FD4576C11E64}">
      <dsp:nvSpPr>
        <dsp:cNvPr id="0" name=""/>
        <dsp:cNvSpPr/>
      </dsp:nvSpPr>
      <dsp:spPr>
        <a:xfrm>
          <a:off x="5170569"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US" sz="1100" kern="1200" dirty="0"/>
            <a:t>Work Calendar</a:t>
          </a:r>
          <a:endParaRPr lang="en-IN" sz="1100" kern="1200" dirty="0"/>
        </a:p>
        <a:p>
          <a:pPr marL="57150" lvl="1" indent="-57150" algn="l" defTabSz="488950">
            <a:lnSpc>
              <a:spcPct val="90000"/>
            </a:lnSpc>
            <a:spcBef>
              <a:spcPct val="0"/>
            </a:spcBef>
            <a:spcAft>
              <a:spcPct val="15000"/>
            </a:spcAft>
            <a:buChar char="•"/>
          </a:pPr>
          <a:r>
            <a:rPr lang="en-IN" sz="1100" kern="1200" dirty="0"/>
            <a:t>Daily Attendance</a:t>
          </a:r>
        </a:p>
        <a:p>
          <a:pPr marL="57150" lvl="1" indent="-57150" algn="l" defTabSz="488950">
            <a:lnSpc>
              <a:spcPct val="90000"/>
            </a:lnSpc>
            <a:spcBef>
              <a:spcPct val="0"/>
            </a:spcBef>
            <a:spcAft>
              <a:spcPct val="15000"/>
            </a:spcAft>
            <a:buChar char="•"/>
          </a:pPr>
          <a:r>
            <a:rPr lang="en-US" sz="1100" kern="1200" dirty="0"/>
            <a:t>Attendance Regularization</a:t>
          </a:r>
          <a:endParaRPr lang="en-IN" sz="1100" kern="1200" dirty="0"/>
        </a:p>
        <a:p>
          <a:pPr marL="57150" lvl="1" indent="-57150" algn="l" defTabSz="488950">
            <a:lnSpc>
              <a:spcPct val="90000"/>
            </a:lnSpc>
            <a:spcBef>
              <a:spcPct val="0"/>
            </a:spcBef>
            <a:spcAft>
              <a:spcPct val="15000"/>
            </a:spcAft>
            <a:buChar char="•"/>
          </a:pPr>
          <a:r>
            <a:rPr lang="en-IN" sz="1100" kern="1200" dirty="0"/>
            <a:t>Monthly Attendance</a:t>
          </a:r>
        </a:p>
        <a:p>
          <a:pPr marL="57150" lvl="1" indent="-57150" algn="l" defTabSz="488950">
            <a:lnSpc>
              <a:spcPct val="90000"/>
            </a:lnSpc>
            <a:spcBef>
              <a:spcPct val="0"/>
            </a:spcBef>
            <a:spcAft>
              <a:spcPct val="15000"/>
            </a:spcAft>
            <a:buChar char="•"/>
          </a:pPr>
          <a:r>
            <a:rPr lang="en-IN" sz="1100" kern="1200" dirty="0"/>
            <a:t>Attendance Upload</a:t>
          </a:r>
        </a:p>
        <a:p>
          <a:pPr marL="57150" lvl="1" indent="-57150" algn="l" defTabSz="488950">
            <a:lnSpc>
              <a:spcPct val="90000"/>
            </a:lnSpc>
            <a:spcBef>
              <a:spcPct val="0"/>
            </a:spcBef>
            <a:spcAft>
              <a:spcPct val="15000"/>
            </a:spcAft>
            <a:buChar char="•"/>
          </a:pPr>
          <a:r>
            <a:rPr lang="en-IN" sz="1100" kern="1200" dirty="0"/>
            <a:t>Bio-metric Integration</a:t>
          </a:r>
        </a:p>
      </dsp:txBody>
      <dsp:txXfrm>
        <a:off x="6011706" y="38090"/>
        <a:ext cx="1797595" cy="1224300"/>
      </dsp:txXfrm>
    </dsp:sp>
    <dsp:sp modelId="{D380CB78-551C-4D50-AA78-3EF4F7FC72F7}">
      <dsp:nvSpPr>
        <dsp:cNvPr id="0" name=""/>
        <dsp:cNvSpPr/>
      </dsp:nvSpPr>
      <dsp:spPr>
        <a:xfrm>
          <a:off x="289950"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IN" sz="1100" kern="1200" dirty="0"/>
            <a:t>Dependents</a:t>
          </a:r>
        </a:p>
        <a:p>
          <a:pPr marL="57150" lvl="1" indent="-57150" algn="l" defTabSz="488950">
            <a:lnSpc>
              <a:spcPct val="90000"/>
            </a:lnSpc>
            <a:spcBef>
              <a:spcPct val="0"/>
            </a:spcBef>
            <a:spcAft>
              <a:spcPct val="15000"/>
            </a:spcAft>
            <a:buChar char="•"/>
          </a:pPr>
          <a:r>
            <a:rPr lang="en-IN" sz="1100" kern="1200" dirty="0"/>
            <a:t>Prev. Employment History</a:t>
          </a:r>
        </a:p>
        <a:p>
          <a:pPr marL="57150" lvl="1" indent="-57150" algn="l" defTabSz="488950">
            <a:lnSpc>
              <a:spcPct val="90000"/>
            </a:lnSpc>
            <a:spcBef>
              <a:spcPct val="0"/>
            </a:spcBef>
            <a:spcAft>
              <a:spcPct val="15000"/>
            </a:spcAft>
            <a:buChar char="•"/>
          </a:pPr>
          <a:r>
            <a:rPr lang="en-IN" sz="1100" kern="1200" dirty="0"/>
            <a:t>Custom fields </a:t>
          </a:r>
        </a:p>
        <a:p>
          <a:pPr marL="57150" lvl="1" indent="-57150" algn="l" defTabSz="488950">
            <a:lnSpc>
              <a:spcPct val="90000"/>
            </a:lnSpc>
            <a:spcBef>
              <a:spcPct val="0"/>
            </a:spcBef>
            <a:spcAft>
              <a:spcPct val="15000"/>
            </a:spcAft>
            <a:buChar char="•"/>
          </a:pPr>
          <a:r>
            <a:rPr lang="en-IN" sz="1100" kern="1200" dirty="0"/>
            <a:t>Employee Benefits</a:t>
          </a:r>
        </a:p>
        <a:p>
          <a:pPr marL="57150" lvl="1" indent="-57150" algn="l" defTabSz="488950">
            <a:lnSpc>
              <a:spcPct val="90000"/>
            </a:lnSpc>
            <a:spcBef>
              <a:spcPct val="0"/>
            </a:spcBef>
            <a:spcAft>
              <a:spcPct val="15000"/>
            </a:spcAft>
            <a:buChar char="•"/>
          </a:pPr>
          <a:endParaRPr lang="en-IN" sz="1100" kern="1200" dirty="0"/>
        </a:p>
        <a:p>
          <a:pPr marL="57150" lvl="1" indent="-57150" algn="l" defTabSz="488950">
            <a:lnSpc>
              <a:spcPct val="90000"/>
            </a:lnSpc>
            <a:spcBef>
              <a:spcPct val="0"/>
            </a:spcBef>
            <a:spcAft>
              <a:spcPct val="15000"/>
            </a:spcAft>
            <a:buChar char="•"/>
          </a:pPr>
          <a:endParaRPr lang="en-IN" sz="1100" kern="1200" dirty="0"/>
        </a:p>
      </dsp:txBody>
      <dsp:txXfrm>
        <a:off x="328040" y="38090"/>
        <a:ext cx="1797595" cy="1224300"/>
      </dsp:txXfrm>
    </dsp:sp>
    <dsp:sp modelId="{2ADAC0DB-519C-44DF-AD66-DC22E845E35B}">
      <dsp:nvSpPr>
        <dsp:cNvPr id="0" name=""/>
        <dsp:cNvSpPr/>
      </dsp:nvSpPr>
      <dsp:spPr>
        <a:xfrm>
          <a:off x="1663530" y="308864"/>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Employee </a:t>
          </a:r>
        </a:p>
      </dsp:txBody>
      <dsp:txXfrm>
        <a:off x="2350740" y="996074"/>
        <a:ext cx="1659072" cy="1659072"/>
      </dsp:txXfrm>
    </dsp:sp>
    <dsp:sp modelId="{16E64F0C-039D-42FB-8BFD-DCF377DC059F}">
      <dsp:nvSpPr>
        <dsp:cNvPr id="0" name=""/>
        <dsp:cNvSpPr/>
      </dsp:nvSpPr>
      <dsp:spPr>
        <a:xfrm rot="5400000">
          <a:off x="4118186" y="308864"/>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Attendance</a:t>
          </a:r>
        </a:p>
      </dsp:txBody>
      <dsp:txXfrm rot="-5400000">
        <a:off x="4118186" y="996074"/>
        <a:ext cx="1659072" cy="1659072"/>
      </dsp:txXfrm>
    </dsp:sp>
    <dsp:sp modelId="{F9A191DC-2400-4B79-B84C-C689CF57C09F}">
      <dsp:nvSpPr>
        <dsp:cNvPr id="0" name=""/>
        <dsp:cNvSpPr/>
      </dsp:nvSpPr>
      <dsp:spPr>
        <a:xfrm rot="10800000">
          <a:off x="4118186" y="2763520"/>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Statutory</a:t>
          </a:r>
        </a:p>
      </dsp:txBody>
      <dsp:txXfrm rot="10800000">
        <a:off x="4118186" y="2763520"/>
        <a:ext cx="1659072" cy="1659072"/>
      </dsp:txXfrm>
    </dsp:sp>
    <dsp:sp modelId="{042BFE69-E700-4156-B611-B2D6CC1C3A19}">
      <dsp:nvSpPr>
        <dsp:cNvPr id="0" name=""/>
        <dsp:cNvSpPr/>
      </dsp:nvSpPr>
      <dsp:spPr>
        <a:xfrm rot="16200000">
          <a:off x="1663530" y="2763520"/>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Leave</a:t>
          </a:r>
        </a:p>
      </dsp:txBody>
      <dsp:txXfrm rot="5400000">
        <a:off x="2350740" y="2763520"/>
        <a:ext cx="1659072" cy="1659072"/>
      </dsp:txXfrm>
    </dsp:sp>
    <dsp:sp modelId="{9693ADD0-0D3A-47A1-ACED-8609784E56E5}">
      <dsp:nvSpPr>
        <dsp:cNvPr id="0" name=""/>
        <dsp:cNvSpPr/>
      </dsp:nvSpPr>
      <dsp:spPr>
        <a:xfrm>
          <a:off x="3658954" y="2221653"/>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57E56C-4D01-4BDF-9D5C-9E8E4C189D13}">
      <dsp:nvSpPr>
        <dsp:cNvPr id="0" name=""/>
        <dsp:cNvSpPr/>
      </dsp:nvSpPr>
      <dsp:spPr>
        <a:xfrm rot="10800000">
          <a:off x="3658954" y="2492586"/>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767F5-BA95-4C5A-9135-E4EA7F00C56B}">
      <dsp:nvSpPr>
        <dsp:cNvPr id="0" name=""/>
        <dsp:cNvSpPr/>
      </dsp:nvSpPr>
      <dsp:spPr>
        <a:xfrm rot="16200000">
          <a:off x="-1867795"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r>
            <a:rPr lang="en-IN" sz="2800" kern="1200" dirty="0"/>
            <a:t>Employee Details</a:t>
          </a:r>
        </a:p>
      </dsp:txBody>
      <dsp:txXfrm>
        <a:off x="-1867795" y="2772097"/>
        <a:ext cx="4226560" cy="392277"/>
      </dsp:txXfrm>
    </dsp:sp>
    <dsp:sp modelId="{07CAB9FD-60C3-46E0-839F-F334A4E9CDD0}">
      <dsp:nvSpPr>
        <dsp:cNvPr id="0" name=""/>
        <dsp:cNvSpPr/>
      </dsp:nvSpPr>
      <dsp:spPr>
        <a:xfrm>
          <a:off x="432283" y="845615"/>
          <a:ext cx="195395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345967" rIns="128016" bIns="128016" numCol="1" spcCol="1270" anchor="t" anchorCtr="0">
          <a:noAutofit/>
        </a:bodyPr>
        <a:lstStyle/>
        <a:p>
          <a:pPr marL="114300" lvl="1" indent="-114300" algn="l" defTabSz="622300">
            <a:lnSpc>
              <a:spcPct val="90000"/>
            </a:lnSpc>
            <a:spcBef>
              <a:spcPct val="0"/>
            </a:spcBef>
            <a:spcAft>
              <a:spcPct val="15000"/>
            </a:spcAft>
            <a:buChar char="•"/>
          </a:pPr>
          <a:r>
            <a:rPr lang="en-IN" sz="1400" kern="1200" dirty="0"/>
            <a:t>Address details</a:t>
          </a:r>
        </a:p>
        <a:p>
          <a:pPr marL="114300" lvl="1" indent="-114300" algn="l" defTabSz="622300">
            <a:lnSpc>
              <a:spcPct val="90000"/>
            </a:lnSpc>
            <a:spcBef>
              <a:spcPct val="0"/>
            </a:spcBef>
            <a:spcAft>
              <a:spcPct val="15000"/>
            </a:spcAft>
            <a:buChar char="•"/>
          </a:pPr>
          <a:r>
            <a:rPr lang="en-IN" sz="1400" kern="1200" dirty="0"/>
            <a:t>Contact details</a:t>
          </a:r>
        </a:p>
        <a:p>
          <a:pPr marL="114300" lvl="1" indent="-114300" algn="l" defTabSz="622300">
            <a:lnSpc>
              <a:spcPct val="90000"/>
            </a:lnSpc>
            <a:spcBef>
              <a:spcPct val="0"/>
            </a:spcBef>
            <a:spcAft>
              <a:spcPct val="15000"/>
            </a:spcAft>
            <a:buChar char="•"/>
          </a:pPr>
          <a:r>
            <a:rPr lang="en-IN" sz="1400" kern="1200" dirty="0"/>
            <a:t>Bank details</a:t>
          </a:r>
        </a:p>
        <a:p>
          <a:pPr marL="114300" lvl="1" indent="-114300" algn="l" defTabSz="622300">
            <a:lnSpc>
              <a:spcPct val="90000"/>
            </a:lnSpc>
            <a:spcBef>
              <a:spcPct val="0"/>
            </a:spcBef>
            <a:spcAft>
              <a:spcPct val="15000"/>
            </a:spcAft>
            <a:buChar char="•"/>
          </a:pPr>
          <a:r>
            <a:rPr lang="en-IN" sz="1400" kern="1200" dirty="0"/>
            <a:t>Role</a:t>
          </a:r>
        </a:p>
        <a:p>
          <a:pPr marL="114300" lvl="1" indent="-114300" algn="l" defTabSz="622300">
            <a:lnSpc>
              <a:spcPct val="90000"/>
            </a:lnSpc>
            <a:spcBef>
              <a:spcPct val="0"/>
            </a:spcBef>
            <a:spcAft>
              <a:spcPct val="15000"/>
            </a:spcAft>
            <a:buChar char="•"/>
          </a:pPr>
          <a:r>
            <a:rPr lang="en-IN" sz="1400" kern="1200" dirty="0"/>
            <a:t>Designation</a:t>
          </a:r>
        </a:p>
        <a:p>
          <a:pPr marL="114300" lvl="1" indent="-114300" algn="l" defTabSz="622300">
            <a:lnSpc>
              <a:spcPct val="90000"/>
            </a:lnSpc>
            <a:spcBef>
              <a:spcPct val="0"/>
            </a:spcBef>
            <a:spcAft>
              <a:spcPct val="15000"/>
            </a:spcAft>
            <a:buChar char="•"/>
          </a:pPr>
          <a:r>
            <a:rPr lang="en-IN" sz="1400" kern="1200" dirty="0"/>
            <a:t>Grade</a:t>
          </a:r>
        </a:p>
        <a:p>
          <a:pPr marL="114300" lvl="1" indent="-114300" algn="l" defTabSz="622300">
            <a:lnSpc>
              <a:spcPct val="90000"/>
            </a:lnSpc>
            <a:spcBef>
              <a:spcPct val="0"/>
            </a:spcBef>
            <a:spcAft>
              <a:spcPct val="15000"/>
            </a:spcAft>
            <a:buChar char="•"/>
          </a:pPr>
          <a:r>
            <a:rPr lang="en-US" sz="1400" kern="1200" dirty="0"/>
            <a:t>Probation</a:t>
          </a:r>
          <a:endParaRPr lang="en-IN" sz="1400" kern="1200" dirty="0"/>
        </a:p>
        <a:p>
          <a:pPr marL="114300" lvl="1" indent="-114300" algn="l" defTabSz="622300">
            <a:lnSpc>
              <a:spcPct val="90000"/>
            </a:lnSpc>
            <a:spcBef>
              <a:spcPct val="0"/>
            </a:spcBef>
            <a:spcAft>
              <a:spcPct val="15000"/>
            </a:spcAft>
            <a:buChar char="•"/>
          </a:pPr>
          <a:r>
            <a:rPr lang="en-US" sz="1400" kern="1200" dirty="0"/>
            <a:t>Confirmation</a:t>
          </a:r>
          <a:endParaRPr lang="en-IN" sz="1400" kern="1200" dirty="0"/>
        </a:p>
        <a:p>
          <a:pPr marL="114300" lvl="1" indent="-114300" algn="l" defTabSz="622300">
            <a:lnSpc>
              <a:spcPct val="90000"/>
            </a:lnSpc>
            <a:spcBef>
              <a:spcPct val="0"/>
            </a:spcBef>
            <a:spcAft>
              <a:spcPct val="15000"/>
            </a:spcAft>
            <a:buChar char="•"/>
          </a:pPr>
          <a:r>
            <a:rPr lang="en-US" sz="1400" kern="1200" dirty="0"/>
            <a:t>Notice Period</a:t>
          </a:r>
          <a:endParaRPr lang="en-IN" sz="1400" kern="1200" dirty="0"/>
        </a:p>
        <a:p>
          <a:pPr marL="114300" lvl="1" indent="-114300" algn="l" defTabSz="622300">
            <a:lnSpc>
              <a:spcPct val="90000"/>
            </a:lnSpc>
            <a:spcBef>
              <a:spcPct val="0"/>
            </a:spcBef>
            <a:spcAft>
              <a:spcPct val="15000"/>
            </a:spcAft>
            <a:buChar char="•"/>
          </a:pPr>
          <a:r>
            <a:rPr lang="en-IN" sz="1400" kern="1200" dirty="0"/>
            <a:t>Country specific Custom Field</a:t>
          </a:r>
        </a:p>
        <a:p>
          <a:pPr marL="114300" lvl="1" indent="-114300" algn="l" defTabSz="622300">
            <a:lnSpc>
              <a:spcPct val="90000"/>
            </a:lnSpc>
            <a:spcBef>
              <a:spcPct val="0"/>
            </a:spcBef>
            <a:spcAft>
              <a:spcPct val="15000"/>
            </a:spcAft>
            <a:buChar char="•"/>
          </a:pPr>
          <a:r>
            <a:rPr lang="en-IN" sz="1400" kern="1200" dirty="0"/>
            <a:t>Dependant</a:t>
          </a:r>
        </a:p>
        <a:p>
          <a:pPr marL="114300" lvl="1" indent="-114300" algn="l" defTabSz="622300">
            <a:lnSpc>
              <a:spcPct val="90000"/>
            </a:lnSpc>
            <a:spcBef>
              <a:spcPct val="0"/>
            </a:spcBef>
            <a:spcAft>
              <a:spcPct val="15000"/>
            </a:spcAft>
            <a:buChar char="•"/>
          </a:pPr>
          <a:r>
            <a:rPr lang="en-IN" sz="1400" kern="1200" dirty="0"/>
            <a:t>Dependant Benefits</a:t>
          </a:r>
        </a:p>
        <a:p>
          <a:pPr marL="114300" lvl="1" indent="-114300" algn="l" defTabSz="622300">
            <a:lnSpc>
              <a:spcPct val="90000"/>
            </a:lnSpc>
            <a:spcBef>
              <a:spcPct val="0"/>
            </a:spcBef>
            <a:spcAft>
              <a:spcPct val="15000"/>
            </a:spcAft>
            <a:buChar char="•"/>
          </a:pPr>
          <a:r>
            <a:rPr lang="en-IN" sz="1400" kern="1200" dirty="0"/>
            <a:t>Employee Benefits</a:t>
          </a:r>
        </a:p>
        <a:p>
          <a:pPr marL="114300" lvl="1" indent="-114300" algn="l" defTabSz="622300">
            <a:lnSpc>
              <a:spcPct val="90000"/>
            </a:lnSpc>
            <a:spcBef>
              <a:spcPct val="0"/>
            </a:spcBef>
            <a:spcAft>
              <a:spcPct val="15000"/>
            </a:spcAft>
            <a:buChar char="•"/>
          </a:pPr>
          <a:endParaRPr lang="en-IN" sz="1400" kern="1200" dirty="0"/>
        </a:p>
      </dsp:txBody>
      <dsp:txXfrm>
        <a:off x="432283" y="845615"/>
        <a:ext cx="1953958" cy="4226560"/>
      </dsp:txXfrm>
    </dsp:sp>
    <dsp:sp modelId="{1E981EBE-7813-42CB-B8F2-D9C66FA53173}">
      <dsp:nvSpPr>
        <dsp:cNvPr id="0" name=""/>
        <dsp:cNvSpPr/>
      </dsp:nvSpPr>
      <dsp:spPr>
        <a:xfrm>
          <a:off x="49345" y="337150"/>
          <a:ext cx="784555" cy="7845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E36E9-A1AC-4435-BDCE-D4219A9AAD76}">
      <dsp:nvSpPr>
        <dsp:cNvPr id="0" name=""/>
        <dsp:cNvSpPr/>
      </dsp:nvSpPr>
      <dsp:spPr>
        <a:xfrm rot="16200000">
          <a:off x="973740"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r>
            <a:rPr lang="en-IN" sz="2800" kern="1200" dirty="0"/>
            <a:t>Employee History</a:t>
          </a:r>
        </a:p>
      </dsp:txBody>
      <dsp:txXfrm>
        <a:off x="973740" y="2772097"/>
        <a:ext cx="4226560" cy="392277"/>
      </dsp:txXfrm>
    </dsp:sp>
    <dsp:sp modelId="{E62E6055-D4C2-4C10-8DC9-DB0CC3559A3E}">
      <dsp:nvSpPr>
        <dsp:cNvPr id="0" name=""/>
        <dsp:cNvSpPr/>
      </dsp:nvSpPr>
      <dsp:spPr>
        <a:xfrm>
          <a:off x="3283159" y="854956"/>
          <a:ext cx="195395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345967" rIns="128016" bIns="128016" numCol="1" spcCol="1270" anchor="t" anchorCtr="0">
          <a:noAutofit/>
        </a:bodyPr>
        <a:lstStyle/>
        <a:p>
          <a:pPr marL="114300" lvl="1" indent="-114300" algn="l" defTabSz="622300">
            <a:lnSpc>
              <a:spcPct val="90000"/>
            </a:lnSpc>
            <a:spcBef>
              <a:spcPct val="0"/>
            </a:spcBef>
            <a:spcAft>
              <a:spcPct val="15000"/>
            </a:spcAft>
            <a:buChar char="•"/>
          </a:pPr>
          <a:r>
            <a:rPr lang="en-IN" sz="1400" kern="1200" dirty="0"/>
            <a:t>Previous Employment History</a:t>
          </a:r>
        </a:p>
        <a:p>
          <a:pPr marL="114300" lvl="1" indent="-114300" algn="l" defTabSz="622300">
            <a:lnSpc>
              <a:spcPct val="90000"/>
            </a:lnSpc>
            <a:spcBef>
              <a:spcPct val="0"/>
            </a:spcBef>
            <a:spcAft>
              <a:spcPct val="15000"/>
            </a:spcAft>
            <a:buChar char="•"/>
          </a:pPr>
          <a:r>
            <a:rPr lang="en-IN" sz="1400" kern="1200" dirty="0"/>
            <a:t>Employee Archive</a:t>
          </a:r>
        </a:p>
        <a:p>
          <a:pPr marL="114300" lvl="1" indent="-114300" algn="l" defTabSz="622300">
            <a:lnSpc>
              <a:spcPct val="90000"/>
            </a:lnSpc>
            <a:spcBef>
              <a:spcPct val="0"/>
            </a:spcBef>
            <a:spcAft>
              <a:spcPct val="15000"/>
            </a:spcAft>
            <a:buChar char="•"/>
          </a:pPr>
          <a:r>
            <a:rPr lang="en-IN" sz="1400" kern="1200" dirty="0"/>
            <a:t>Revision details</a:t>
          </a:r>
        </a:p>
        <a:p>
          <a:pPr marL="114300" lvl="1" indent="-114300" algn="l" defTabSz="622300">
            <a:lnSpc>
              <a:spcPct val="90000"/>
            </a:lnSpc>
            <a:spcBef>
              <a:spcPct val="0"/>
            </a:spcBef>
            <a:spcAft>
              <a:spcPct val="15000"/>
            </a:spcAft>
            <a:buChar char="•"/>
          </a:pPr>
          <a:endParaRPr lang="en-IN" sz="1400" kern="1200" dirty="0"/>
        </a:p>
      </dsp:txBody>
      <dsp:txXfrm>
        <a:off x="3283159" y="854956"/>
        <a:ext cx="1953958" cy="4226560"/>
      </dsp:txXfrm>
    </dsp:sp>
    <dsp:sp modelId="{0BE3AC55-6435-4C27-B215-771D79FE106D}">
      <dsp:nvSpPr>
        <dsp:cNvPr id="0" name=""/>
        <dsp:cNvSpPr/>
      </dsp:nvSpPr>
      <dsp:spPr>
        <a:xfrm>
          <a:off x="2890881" y="337150"/>
          <a:ext cx="784555" cy="7845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6E3FE3-5397-41BF-9721-F77AAFE33B97}">
      <dsp:nvSpPr>
        <dsp:cNvPr id="0" name=""/>
        <dsp:cNvSpPr/>
      </dsp:nvSpPr>
      <dsp:spPr>
        <a:xfrm rot="16200000">
          <a:off x="3815276"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r>
            <a:rPr lang="en-IN" sz="2800" kern="1200" dirty="0"/>
            <a:t>Employee Pay Details</a:t>
          </a:r>
        </a:p>
      </dsp:txBody>
      <dsp:txXfrm>
        <a:off x="3815276" y="2772097"/>
        <a:ext cx="4226560" cy="392277"/>
      </dsp:txXfrm>
    </dsp:sp>
    <dsp:sp modelId="{73C2194A-FB2B-452A-BE0F-D81D24D4B616}">
      <dsp:nvSpPr>
        <dsp:cNvPr id="0" name=""/>
        <dsp:cNvSpPr/>
      </dsp:nvSpPr>
      <dsp:spPr>
        <a:xfrm>
          <a:off x="6124695" y="854956"/>
          <a:ext cx="195395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345967" rIns="128016" bIns="128016" numCol="1" spcCol="1270" anchor="t" anchorCtr="0">
          <a:noAutofit/>
        </a:bodyPr>
        <a:lstStyle/>
        <a:p>
          <a:pPr marL="114300" lvl="1" indent="-114300" algn="l" defTabSz="622300">
            <a:lnSpc>
              <a:spcPct val="90000"/>
            </a:lnSpc>
            <a:spcBef>
              <a:spcPct val="0"/>
            </a:spcBef>
            <a:spcAft>
              <a:spcPct val="15000"/>
            </a:spcAft>
            <a:buChar char="•"/>
          </a:pPr>
          <a:r>
            <a:rPr lang="en-IN" sz="1400" kern="1200" dirty="0"/>
            <a:t>Multi Pay Location</a:t>
          </a:r>
        </a:p>
        <a:p>
          <a:pPr marL="114300" lvl="1" indent="-114300" algn="l" defTabSz="622300">
            <a:lnSpc>
              <a:spcPct val="90000"/>
            </a:lnSpc>
            <a:spcBef>
              <a:spcPct val="0"/>
            </a:spcBef>
            <a:spcAft>
              <a:spcPct val="15000"/>
            </a:spcAft>
            <a:buChar char="•"/>
          </a:pPr>
          <a:r>
            <a:rPr lang="en-IN" sz="1400" kern="1200" dirty="0"/>
            <a:t>Pay Group</a:t>
          </a:r>
        </a:p>
        <a:p>
          <a:pPr marL="114300" lvl="1" indent="-114300" algn="l" defTabSz="622300">
            <a:lnSpc>
              <a:spcPct val="90000"/>
            </a:lnSpc>
            <a:spcBef>
              <a:spcPct val="0"/>
            </a:spcBef>
            <a:spcAft>
              <a:spcPct val="15000"/>
            </a:spcAft>
            <a:buChar char="•"/>
          </a:pPr>
          <a:r>
            <a:rPr lang="en-IN" sz="1400" kern="1200" dirty="0"/>
            <a:t>Configurable Pay Components</a:t>
          </a:r>
        </a:p>
        <a:p>
          <a:pPr marL="114300" lvl="1" indent="-114300" algn="l" defTabSz="622300">
            <a:lnSpc>
              <a:spcPct val="90000"/>
            </a:lnSpc>
            <a:spcBef>
              <a:spcPct val="0"/>
            </a:spcBef>
            <a:spcAft>
              <a:spcPct val="15000"/>
            </a:spcAft>
            <a:buChar char="•"/>
          </a:pPr>
          <a:r>
            <a:rPr lang="en-IN" sz="1400" kern="1200" dirty="0"/>
            <a:t>Arrear details</a:t>
          </a:r>
        </a:p>
        <a:p>
          <a:pPr marL="114300" lvl="1" indent="-114300" algn="l" defTabSz="622300">
            <a:lnSpc>
              <a:spcPct val="90000"/>
            </a:lnSpc>
            <a:spcBef>
              <a:spcPct val="0"/>
            </a:spcBef>
            <a:spcAft>
              <a:spcPct val="15000"/>
            </a:spcAft>
            <a:buChar char="•"/>
          </a:pPr>
          <a:r>
            <a:rPr lang="en-IN" sz="1400" kern="1200" dirty="0"/>
            <a:t>Statutory calculation</a:t>
          </a:r>
        </a:p>
        <a:p>
          <a:pPr marL="114300" lvl="1" indent="-114300" algn="l" defTabSz="622300">
            <a:lnSpc>
              <a:spcPct val="90000"/>
            </a:lnSpc>
            <a:spcBef>
              <a:spcPct val="0"/>
            </a:spcBef>
            <a:spcAft>
              <a:spcPct val="15000"/>
            </a:spcAft>
            <a:buChar char="•"/>
          </a:pPr>
          <a:r>
            <a:rPr lang="en-IN" sz="1400" kern="1200" dirty="0"/>
            <a:t>Employee ledger entries</a:t>
          </a:r>
        </a:p>
        <a:p>
          <a:pPr marL="114300" lvl="1" indent="-114300" algn="l" defTabSz="622300">
            <a:lnSpc>
              <a:spcPct val="90000"/>
            </a:lnSpc>
            <a:spcBef>
              <a:spcPct val="0"/>
            </a:spcBef>
            <a:spcAft>
              <a:spcPct val="15000"/>
            </a:spcAft>
            <a:buChar char="•"/>
          </a:pPr>
          <a:r>
            <a:rPr lang="en-IN" sz="1400" kern="1200" dirty="0"/>
            <a:t>Wage production system</a:t>
          </a:r>
        </a:p>
        <a:p>
          <a:pPr marL="114300" lvl="1" indent="-114300" algn="l" defTabSz="622300">
            <a:lnSpc>
              <a:spcPct val="90000"/>
            </a:lnSpc>
            <a:spcBef>
              <a:spcPct val="0"/>
            </a:spcBef>
            <a:spcAft>
              <a:spcPct val="15000"/>
            </a:spcAft>
            <a:buChar char="•"/>
          </a:pPr>
          <a:r>
            <a:rPr lang="en-IN" sz="1400" kern="1200" dirty="0"/>
            <a:t>Gratuity provisions</a:t>
          </a:r>
        </a:p>
        <a:p>
          <a:pPr marL="114300" lvl="1" indent="-114300" algn="l" defTabSz="622300">
            <a:lnSpc>
              <a:spcPct val="90000"/>
            </a:lnSpc>
            <a:spcBef>
              <a:spcPct val="0"/>
            </a:spcBef>
            <a:spcAft>
              <a:spcPct val="15000"/>
            </a:spcAft>
            <a:buChar char="•"/>
          </a:pPr>
          <a:r>
            <a:rPr lang="en-IN" sz="1400" kern="1200" dirty="0"/>
            <a:t>Full &amp; Final settlement </a:t>
          </a:r>
        </a:p>
        <a:p>
          <a:pPr marL="114300" lvl="1" indent="-114300" algn="l" defTabSz="622300">
            <a:lnSpc>
              <a:spcPct val="90000"/>
            </a:lnSpc>
            <a:spcBef>
              <a:spcPct val="0"/>
            </a:spcBef>
            <a:spcAft>
              <a:spcPct val="15000"/>
            </a:spcAft>
            <a:buChar char="•"/>
          </a:pPr>
          <a:r>
            <a:rPr lang="en-IN" sz="1400" kern="1200" dirty="0"/>
            <a:t>End of Service Benefits</a:t>
          </a:r>
        </a:p>
      </dsp:txBody>
      <dsp:txXfrm>
        <a:off x="6124695" y="854956"/>
        <a:ext cx="1953958" cy="4226560"/>
      </dsp:txXfrm>
    </dsp:sp>
    <dsp:sp modelId="{C389DEB3-29C8-4879-BE39-3DB43770D857}">
      <dsp:nvSpPr>
        <dsp:cNvPr id="0" name=""/>
        <dsp:cNvSpPr/>
      </dsp:nvSpPr>
      <dsp:spPr>
        <a:xfrm>
          <a:off x="5732418" y="337150"/>
          <a:ext cx="784555" cy="7845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FACFC-839A-4B91-AE9A-2A7A69681667}">
      <dsp:nvSpPr>
        <dsp:cNvPr id="0" name=""/>
        <dsp:cNvSpPr/>
      </dsp:nvSpPr>
      <dsp:spPr>
        <a:xfrm rot="16200000">
          <a:off x="-1761177"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644650">
            <a:lnSpc>
              <a:spcPct val="90000"/>
            </a:lnSpc>
            <a:spcBef>
              <a:spcPct val="0"/>
            </a:spcBef>
            <a:spcAft>
              <a:spcPct val="35000"/>
            </a:spcAft>
            <a:buNone/>
          </a:pPr>
          <a:r>
            <a:rPr lang="en-IN" sz="3700" kern="1200" dirty="0"/>
            <a:t>Leave setup</a:t>
          </a:r>
        </a:p>
      </dsp:txBody>
      <dsp:txXfrm>
        <a:off x="-1761177" y="2806497"/>
        <a:ext cx="4226560" cy="607275"/>
      </dsp:txXfrm>
    </dsp:sp>
    <dsp:sp modelId="{79EA5C52-C977-4C4B-96B2-F99E71B73243}">
      <dsp:nvSpPr>
        <dsp:cNvPr id="0" name=""/>
        <dsp:cNvSpPr/>
      </dsp:nvSpPr>
      <dsp:spPr>
        <a:xfrm>
          <a:off x="655740"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535584" rIns="199136" bIns="199136" numCol="1" spcCol="1270" anchor="t" anchorCtr="0">
          <a:noAutofit/>
        </a:bodyPr>
        <a:lstStyle/>
        <a:p>
          <a:pPr marL="228600" lvl="1" indent="-228600" algn="l" defTabSz="977900">
            <a:lnSpc>
              <a:spcPct val="90000"/>
            </a:lnSpc>
            <a:spcBef>
              <a:spcPct val="0"/>
            </a:spcBef>
            <a:spcAft>
              <a:spcPct val="15000"/>
            </a:spcAft>
            <a:buChar char="•"/>
          </a:pPr>
          <a:r>
            <a:rPr lang="en-IN" sz="2200" kern="1200" dirty="0"/>
            <a:t>Rule based leave credit</a:t>
          </a:r>
        </a:p>
        <a:p>
          <a:pPr marL="228600" lvl="1" indent="-228600" algn="l" defTabSz="977900">
            <a:lnSpc>
              <a:spcPct val="90000"/>
            </a:lnSpc>
            <a:spcBef>
              <a:spcPct val="0"/>
            </a:spcBef>
            <a:spcAft>
              <a:spcPct val="15000"/>
            </a:spcAft>
            <a:buChar char="•"/>
          </a:pPr>
          <a:r>
            <a:rPr lang="en-IN" sz="2200" kern="1200" dirty="0"/>
            <a:t>Leave encashment</a:t>
          </a:r>
        </a:p>
        <a:p>
          <a:pPr marL="228600" lvl="1" indent="-228600" algn="l" defTabSz="977900">
            <a:lnSpc>
              <a:spcPct val="90000"/>
            </a:lnSpc>
            <a:spcBef>
              <a:spcPct val="0"/>
            </a:spcBef>
            <a:spcAft>
              <a:spcPct val="15000"/>
            </a:spcAft>
            <a:buChar char="•"/>
          </a:pPr>
          <a:r>
            <a:rPr lang="en-IN" sz="2200" kern="1200" dirty="0"/>
            <a:t>Leave balance credit based on Begin/ End in the Month/ Year</a:t>
          </a:r>
        </a:p>
        <a:p>
          <a:pPr marL="228600" lvl="1" indent="-228600" algn="l" defTabSz="977900">
            <a:lnSpc>
              <a:spcPct val="90000"/>
            </a:lnSpc>
            <a:spcBef>
              <a:spcPct val="0"/>
            </a:spcBef>
            <a:spcAft>
              <a:spcPct val="15000"/>
            </a:spcAft>
            <a:buChar char="•"/>
          </a:pPr>
          <a:r>
            <a:rPr lang="en-IN" sz="2200" kern="1200" dirty="0"/>
            <a:t>Maximum leave allowed days</a:t>
          </a:r>
        </a:p>
        <a:p>
          <a:pPr marL="228600" lvl="1" indent="-228600" algn="l" defTabSz="977900">
            <a:lnSpc>
              <a:spcPct val="90000"/>
            </a:lnSpc>
            <a:spcBef>
              <a:spcPct val="0"/>
            </a:spcBef>
            <a:spcAft>
              <a:spcPct val="15000"/>
            </a:spcAft>
            <a:buChar char="•"/>
          </a:pPr>
          <a:r>
            <a:rPr lang="en-IN" sz="2200" kern="1200" dirty="0"/>
            <a:t>Leave carry forward</a:t>
          </a:r>
        </a:p>
        <a:p>
          <a:pPr marL="228600" lvl="1" indent="-228600" algn="l" defTabSz="977900">
            <a:lnSpc>
              <a:spcPct val="90000"/>
            </a:lnSpc>
            <a:spcBef>
              <a:spcPct val="0"/>
            </a:spcBef>
            <a:spcAft>
              <a:spcPct val="15000"/>
            </a:spcAft>
            <a:buChar char="•"/>
          </a:pPr>
          <a:r>
            <a:rPr lang="en-IN" sz="2200" kern="1200" dirty="0"/>
            <a:t>Leave clubbing</a:t>
          </a:r>
        </a:p>
      </dsp:txBody>
      <dsp:txXfrm>
        <a:off x="655740" y="996855"/>
        <a:ext cx="3024878" cy="4226560"/>
      </dsp:txXfrm>
    </dsp:sp>
    <dsp:sp modelId="{65274286-8F03-48D0-A8A2-E597ED3345A4}">
      <dsp:nvSpPr>
        <dsp:cNvPr id="0" name=""/>
        <dsp:cNvSpPr/>
      </dsp:nvSpPr>
      <dsp:spPr>
        <a:xfrm>
          <a:off x="48464" y="195251"/>
          <a:ext cx="1214551" cy="12145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E3D1E8-6A86-4EF0-B2F1-263707BE48F4}">
      <dsp:nvSpPr>
        <dsp:cNvPr id="0" name=""/>
        <dsp:cNvSpPr/>
      </dsp:nvSpPr>
      <dsp:spPr>
        <a:xfrm rot="16200000">
          <a:off x="2637739"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644650">
            <a:lnSpc>
              <a:spcPct val="90000"/>
            </a:lnSpc>
            <a:spcBef>
              <a:spcPct val="0"/>
            </a:spcBef>
            <a:spcAft>
              <a:spcPct val="35000"/>
            </a:spcAft>
            <a:buNone/>
          </a:pPr>
          <a:r>
            <a:rPr lang="en-IN" sz="3700" kern="1200" dirty="0"/>
            <a:t>Leave Transaction</a:t>
          </a:r>
        </a:p>
      </dsp:txBody>
      <dsp:txXfrm>
        <a:off x="2637739" y="2806497"/>
        <a:ext cx="4226560" cy="607275"/>
      </dsp:txXfrm>
    </dsp:sp>
    <dsp:sp modelId="{F0C1156D-2161-4A23-AC2F-2405A69FBB5F}">
      <dsp:nvSpPr>
        <dsp:cNvPr id="0" name=""/>
        <dsp:cNvSpPr/>
      </dsp:nvSpPr>
      <dsp:spPr>
        <a:xfrm>
          <a:off x="5054657"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535584" rIns="199136" bIns="199136" numCol="1" spcCol="1270" anchor="t" anchorCtr="0">
          <a:noAutofit/>
        </a:bodyPr>
        <a:lstStyle/>
        <a:p>
          <a:pPr marL="228600" lvl="1" indent="-228600" algn="l" defTabSz="977900">
            <a:lnSpc>
              <a:spcPct val="90000"/>
            </a:lnSpc>
            <a:spcBef>
              <a:spcPct val="0"/>
            </a:spcBef>
            <a:spcAft>
              <a:spcPct val="15000"/>
            </a:spcAft>
            <a:buChar char="•"/>
          </a:pPr>
          <a:r>
            <a:rPr lang="en-IN" sz="2200" kern="1200" dirty="0"/>
            <a:t>Apply leave request for self/ On-behalf</a:t>
          </a:r>
        </a:p>
        <a:p>
          <a:pPr marL="228600" lvl="1" indent="-228600" algn="l" defTabSz="977900">
            <a:lnSpc>
              <a:spcPct val="90000"/>
            </a:lnSpc>
            <a:spcBef>
              <a:spcPct val="0"/>
            </a:spcBef>
            <a:spcAft>
              <a:spcPct val="15000"/>
            </a:spcAft>
            <a:buChar char="•"/>
          </a:pPr>
          <a:r>
            <a:rPr lang="en-IN" sz="2200" kern="1200" dirty="0"/>
            <a:t>Cancel approved leaves</a:t>
          </a:r>
        </a:p>
        <a:p>
          <a:pPr marL="228600" lvl="1" indent="-228600" algn="l" defTabSz="977900">
            <a:lnSpc>
              <a:spcPct val="90000"/>
            </a:lnSpc>
            <a:spcBef>
              <a:spcPct val="0"/>
            </a:spcBef>
            <a:spcAft>
              <a:spcPct val="15000"/>
            </a:spcAft>
            <a:buChar char="•"/>
          </a:pPr>
          <a:r>
            <a:rPr lang="en-IN" sz="2200" kern="1200" dirty="0"/>
            <a:t>Leave ledger</a:t>
          </a:r>
        </a:p>
        <a:p>
          <a:pPr marL="228600" lvl="1" indent="-228600" algn="l" defTabSz="977900">
            <a:lnSpc>
              <a:spcPct val="90000"/>
            </a:lnSpc>
            <a:spcBef>
              <a:spcPct val="0"/>
            </a:spcBef>
            <a:spcAft>
              <a:spcPct val="15000"/>
            </a:spcAft>
            <a:buChar char="•"/>
          </a:pPr>
          <a:r>
            <a:rPr lang="en-IN" sz="2200" kern="1200" dirty="0"/>
            <a:t>Unpaid leave calculation</a:t>
          </a:r>
        </a:p>
        <a:p>
          <a:pPr marL="228600" lvl="1" indent="-228600" algn="l" defTabSz="977900">
            <a:lnSpc>
              <a:spcPct val="90000"/>
            </a:lnSpc>
            <a:spcBef>
              <a:spcPct val="0"/>
            </a:spcBef>
            <a:spcAft>
              <a:spcPct val="15000"/>
            </a:spcAft>
            <a:buChar char="•"/>
          </a:pPr>
          <a:r>
            <a:rPr lang="en-IN" sz="2200" kern="1200" dirty="0"/>
            <a:t>Leave Approval</a:t>
          </a:r>
        </a:p>
        <a:p>
          <a:pPr marL="228600" lvl="1" indent="-228600" algn="l" defTabSz="977900">
            <a:lnSpc>
              <a:spcPct val="90000"/>
            </a:lnSpc>
            <a:spcBef>
              <a:spcPct val="0"/>
            </a:spcBef>
            <a:spcAft>
              <a:spcPct val="15000"/>
            </a:spcAft>
            <a:buChar char="•"/>
          </a:pPr>
          <a:endParaRPr lang="en-IN" sz="2200" kern="1200" dirty="0"/>
        </a:p>
      </dsp:txBody>
      <dsp:txXfrm>
        <a:off x="5054657" y="996855"/>
        <a:ext cx="3024878" cy="4226560"/>
      </dsp:txXfrm>
    </dsp:sp>
    <dsp:sp modelId="{6A460BDA-E979-4D36-9F82-97044A2AD689}">
      <dsp:nvSpPr>
        <dsp:cNvPr id="0" name=""/>
        <dsp:cNvSpPr/>
      </dsp:nvSpPr>
      <dsp:spPr>
        <a:xfrm>
          <a:off x="4447381" y="195251"/>
          <a:ext cx="1214551" cy="12145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0D61F-E539-4166-856B-2543D6CCDA8B}">
      <dsp:nvSpPr>
        <dsp:cNvPr id="0" name=""/>
        <dsp:cNvSpPr/>
      </dsp:nvSpPr>
      <dsp:spPr>
        <a:xfrm rot="16200000">
          <a:off x="-1761177"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422400">
            <a:lnSpc>
              <a:spcPct val="90000"/>
            </a:lnSpc>
            <a:spcBef>
              <a:spcPct val="0"/>
            </a:spcBef>
            <a:spcAft>
              <a:spcPct val="35000"/>
            </a:spcAft>
            <a:buNone/>
          </a:pPr>
          <a:r>
            <a:rPr lang="en-IN" sz="3200" kern="1200" dirty="0"/>
            <a:t>Daily Attendance</a:t>
          </a:r>
        </a:p>
      </dsp:txBody>
      <dsp:txXfrm>
        <a:off x="-1761177" y="2806497"/>
        <a:ext cx="4226560" cy="607275"/>
      </dsp:txXfrm>
    </dsp:sp>
    <dsp:sp modelId="{203B0267-F3B8-4F71-AF2B-578B3F9A49B0}">
      <dsp:nvSpPr>
        <dsp:cNvPr id="0" name=""/>
        <dsp:cNvSpPr/>
      </dsp:nvSpPr>
      <dsp:spPr>
        <a:xfrm>
          <a:off x="655740"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535584" rIns="184912" bIns="184912" numCol="1" spcCol="1270" anchor="t" anchorCtr="0">
          <a:noAutofit/>
        </a:bodyPr>
        <a:lstStyle/>
        <a:p>
          <a:pPr marL="228600" lvl="1" indent="-228600" algn="l" defTabSz="889000">
            <a:lnSpc>
              <a:spcPct val="90000"/>
            </a:lnSpc>
            <a:spcBef>
              <a:spcPct val="0"/>
            </a:spcBef>
            <a:spcAft>
              <a:spcPct val="15000"/>
            </a:spcAft>
            <a:buChar char="•"/>
          </a:pPr>
          <a:r>
            <a:rPr lang="en-IN" sz="2000" kern="1200" dirty="0"/>
            <a:t>Work Calendar</a:t>
          </a:r>
        </a:p>
        <a:p>
          <a:pPr marL="228600" lvl="1" indent="-228600" algn="l" defTabSz="889000">
            <a:lnSpc>
              <a:spcPct val="90000"/>
            </a:lnSpc>
            <a:spcBef>
              <a:spcPct val="0"/>
            </a:spcBef>
            <a:spcAft>
              <a:spcPct val="15000"/>
            </a:spcAft>
            <a:buChar char="•"/>
          </a:pPr>
          <a:r>
            <a:rPr lang="en-IN" sz="2000" kern="1200" dirty="0"/>
            <a:t>Pay group specific Holidays</a:t>
          </a:r>
        </a:p>
        <a:p>
          <a:pPr marL="228600" lvl="1" indent="-228600" algn="l" defTabSz="889000">
            <a:lnSpc>
              <a:spcPct val="90000"/>
            </a:lnSpc>
            <a:spcBef>
              <a:spcPct val="0"/>
            </a:spcBef>
            <a:spcAft>
              <a:spcPct val="15000"/>
            </a:spcAft>
            <a:buChar char="•"/>
          </a:pPr>
          <a:r>
            <a:rPr lang="en-IN" sz="2000" kern="1200" dirty="0"/>
            <a:t>Pay group specific Weekly off</a:t>
          </a:r>
        </a:p>
        <a:p>
          <a:pPr marL="228600" lvl="1" indent="-228600" algn="l" defTabSz="889000">
            <a:lnSpc>
              <a:spcPct val="90000"/>
            </a:lnSpc>
            <a:spcBef>
              <a:spcPct val="0"/>
            </a:spcBef>
            <a:spcAft>
              <a:spcPct val="15000"/>
            </a:spcAft>
            <a:buChar char="•"/>
          </a:pPr>
          <a:r>
            <a:rPr lang="en-IN" sz="2000" kern="1200" dirty="0"/>
            <a:t>Present/ Absent</a:t>
          </a:r>
        </a:p>
        <a:p>
          <a:pPr marL="228600" lvl="1" indent="-228600" algn="l" defTabSz="889000">
            <a:lnSpc>
              <a:spcPct val="90000"/>
            </a:lnSpc>
            <a:spcBef>
              <a:spcPct val="0"/>
            </a:spcBef>
            <a:spcAft>
              <a:spcPct val="15000"/>
            </a:spcAft>
            <a:buChar char="•"/>
          </a:pPr>
          <a:r>
            <a:rPr lang="en-IN" sz="2000" kern="1200" dirty="0"/>
            <a:t>Permission/ On-Duty</a:t>
          </a:r>
        </a:p>
        <a:p>
          <a:pPr marL="228600" lvl="1" indent="-228600" algn="l" defTabSz="889000">
            <a:lnSpc>
              <a:spcPct val="90000"/>
            </a:lnSpc>
            <a:spcBef>
              <a:spcPct val="0"/>
            </a:spcBef>
            <a:spcAft>
              <a:spcPct val="15000"/>
            </a:spcAft>
            <a:buChar char="•"/>
          </a:pPr>
          <a:r>
            <a:rPr lang="en-IN" sz="2000" kern="1200" dirty="0"/>
            <a:t>Paid/ Unpaid leave</a:t>
          </a:r>
        </a:p>
        <a:p>
          <a:pPr marL="228600" lvl="1" indent="-228600" algn="l" defTabSz="889000">
            <a:lnSpc>
              <a:spcPct val="90000"/>
            </a:lnSpc>
            <a:spcBef>
              <a:spcPct val="0"/>
            </a:spcBef>
            <a:spcAft>
              <a:spcPct val="15000"/>
            </a:spcAft>
            <a:buChar char="•"/>
          </a:pPr>
          <a:r>
            <a:rPr lang="en-IN" sz="2000" kern="1200" dirty="0"/>
            <a:t>Bio-Metric  Integration through API</a:t>
          </a:r>
        </a:p>
        <a:p>
          <a:pPr marL="228600" lvl="1" indent="-228600" algn="l" defTabSz="889000">
            <a:lnSpc>
              <a:spcPct val="90000"/>
            </a:lnSpc>
            <a:spcBef>
              <a:spcPct val="0"/>
            </a:spcBef>
            <a:spcAft>
              <a:spcPct val="15000"/>
            </a:spcAft>
            <a:buChar char="•"/>
          </a:pPr>
          <a:r>
            <a:rPr lang="en-IN" sz="2000" kern="1200" dirty="0"/>
            <a:t>Excel Upload</a:t>
          </a:r>
        </a:p>
      </dsp:txBody>
      <dsp:txXfrm>
        <a:off x="655740" y="996855"/>
        <a:ext cx="3024878" cy="4226560"/>
      </dsp:txXfrm>
    </dsp:sp>
    <dsp:sp modelId="{4FEA44FC-70A2-4BA9-898A-41C0CB3F12B3}">
      <dsp:nvSpPr>
        <dsp:cNvPr id="0" name=""/>
        <dsp:cNvSpPr/>
      </dsp:nvSpPr>
      <dsp:spPr>
        <a:xfrm>
          <a:off x="48464" y="195251"/>
          <a:ext cx="1214551" cy="12145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7C0A67-63E0-4A0A-9053-A582EF9F2C5A}">
      <dsp:nvSpPr>
        <dsp:cNvPr id="0" name=""/>
        <dsp:cNvSpPr/>
      </dsp:nvSpPr>
      <dsp:spPr>
        <a:xfrm rot="16200000">
          <a:off x="2637739"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422400">
            <a:lnSpc>
              <a:spcPct val="90000"/>
            </a:lnSpc>
            <a:spcBef>
              <a:spcPct val="0"/>
            </a:spcBef>
            <a:spcAft>
              <a:spcPct val="35000"/>
            </a:spcAft>
            <a:buNone/>
          </a:pPr>
          <a:r>
            <a:rPr lang="en-IN" sz="3200" kern="1200" dirty="0"/>
            <a:t>Monthly Attendance</a:t>
          </a:r>
        </a:p>
      </dsp:txBody>
      <dsp:txXfrm>
        <a:off x="2637739" y="2806497"/>
        <a:ext cx="4226560" cy="607275"/>
      </dsp:txXfrm>
    </dsp:sp>
    <dsp:sp modelId="{EF628418-EC76-4441-949D-D515DE107D8C}">
      <dsp:nvSpPr>
        <dsp:cNvPr id="0" name=""/>
        <dsp:cNvSpPr/>
      </dsp:nvSpPr>
      <dsp:spPr>
        <a:xfrm>
          <a:off x="5054657"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535584" rIns="184912" bIns="184912" numCol="1" spcCol="1270" anchor="t" anchorCtr="0">
          <a:noAutofit/>
        </a:bodyPr>
        <a:lstStyle/>
        <a:p>
          <a:pPr marL="228600" lvl="1" indent="-228600" algn="l" defTabSz="889000">
            <a:lnSpc>
              <a:spcPct val="90000"/>
            </a:lnSpc>
            <a:spcBef>
              <a:spcPct val="0"/>
            </a:spcBef>
            <a:spcAft>
              <a:spcPct val="15000"/>
            </a:spcAft>
            <a:buChar char="•"/>
          </a:pPr>
          <a:r>
            <a:rPr lang="en-IN" sz="2000" kern="1200" dirty="0"/>
            <a:t>Through daily attendance</a:t>
          </a:r>
        </a:p>
        <a:p>
          <a:pPr marL="228600" lvl="1" indent="-228600" algn="l" defTabSz="889000">
            <a:lnSpc>
              <a:spcPct val="90000"/>
            </a:lnSpc>
            <a:spcBef>
              <a:spcPct val="0"/>
            </a:spcBef>
            <a:spcAft>
              <a:spcPct val="15000"/>
            </a:spcAft>
            <a:buChar char="•"/>
          </a:pPr>
          <a:r>
            <a:rPr lang="en-IN" sz="2000" kern="1200" dirty="0"/>
            <a:t>Direct monthly attendance</a:t>
          </a:r>
        </a:p>
        <a:p>
          <a:pPr marL="228600" lvl="1" indent="-228600" algn="l" defTabSz="889000">
            <a:lnSpc>
              <a:spcPct val="90000"/>
            </a:lnSpc>
            <a:spcBef>
              <a:spcPct val="0"/>
            </a:spcBef>
            <a:spcAft>
              <a:spcPct val="15000"/>
            </a:spcAft>
            <a:buChar char="•"/>
          </a:pPr>
          <a:r>
            <a:rPr lang="en-IN" sz="2000" kern="1200" dirty="0"/>
            <a:t>Excel Upload</a:t>
          </a:r>
        </a:p>
        <a:p>
          <a:pPr marL="228600" lvl="1" indent="-228600" algn="l" defTabSz="889000">
            <a:lnSpc>
              <a:spcPct val="90000"/>
            </a:lnSpc>
            <a:spcBef>
              <a:spcPct val="0"/>
            </a:spcBef>
            <a:spcAft>
              <a:spcPct val="15000"/>
            </a:spcAft>
            <a:buChar char="•"/>
          </a:pPr>
          <a:r>
            <a:rPr lang="en-IN" sz="2000" kern="1200" dirty="0"/>
            <a:t>Process salary</a:t>
          </a:r>
        </a:p>
        <a:p>
          <a:pPr marL="228600" lvl="1" indent="-228600" algn="l" defTabSz="889000">
            <a:lnSpc>
              <a:spcPct val="90000"/>
            </a:lnSpc>
            <a:spcBef>
              <a:spcPct val="0"/>
            </a:spcBef>
            <a:spcAft>
              <a:spcPct val="15000"/>
            </a:spcAft>
            <a:buChar char="•"/>
          </a:pPr>
          <a:r>
            <a:rPr lang="en-IN" sz="2000" kern="1200" dirty="0"/>
            <a:t>Preview salary</a:t>
          </a:r>
        </a:p>
        <a:p>
          <a:pPr marL="228600" lvl="1" indent="-228600" algn="l" defTabSz="889000">
            <a:lnSpc>
              <a:spcPct val="90000"/>
            </a:lnSpc>
            <a:spcBef>
              <a:spcPct val="0"/>
            </a:spcBef>
            <a:spcAft>
              <a:spcPct val="15000"/>
            </a:spcAft>
            <a:buChar char="•"/>
          </a:pPr>
          <a:r>
            <a:rPr lang="en-IN" sz="2000" kern="1200" dirty="0"/>
            <a:t>Close pay period</a:t>
          </a:r>
        </a:p>
      </dsp:txBody>
      <dsp:txXfrm>
        <a:off x="5054657" y="996855"/>
        <a:ext cx="3024878" cy="4226560"/>
      </dsp:txXfrm>
    </dsp:sp>
    <dsp:sp modelId="{19DB0176-F735-4EC5-B08B-EB14B2F3EF2F}">
      <dsp:nvSpPr>
        <dsp:cNvPr id="0" name=""/>
        <dsp:cNvSpPr/>
      </dsp:nvSpPr>
      <dsp:spPr>
        <a:xfrm>
          <a:off x="4447381" y="195251"/>
          <a:ext cx="1214551" cy="12145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2A007-22EC-47A8-A3BF-E5A3974CB56C}">
      <dsp:nvSpPr>
        <dsp:cNvPr id="0" name=""/>
        <dsp:cNvSpPr/>
      </dsp:nvSpPr>
      <dsp:spPr>
        <a:xfrm rot="16200000">
          <a:off x="-1761177"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911350">
            <a:lnSpc>
              <a:spcPct val="90000"/>
            </a:lnSpc>
            <a:spcBef>
              <a:spcPct val="0"/>
            </a:spcBef>
            <a:spcAft>
              <a:spcPct val="35000"/>
            </a:spcAft>
            <a:buNone/>
          </a:pPr>
          <a:r>
            <a:rPr lang="en-IN" sz="4300" kern="1200" dirty="0"/>
            <a:t>Salary Process</a:t>
          </a:r>
        </a:p>
      </dsp:txBody>
      <dsp:txXfrm>
        <a:off x="-1761177" y="2806497"/>
        <a:ext cx="4226560" cy="607275"/>
      </dsp:txXfrm>
    </dsp:sp>
    <dsp:sp modelId="{B9531D9E-7F06-4B22-8DBA-38C407722749}">
      <dsp:nvSpPr>
        <dsp:cNvPr id="0" name=""/>
        <dsp:cNvSpPr/>
      </dsp:nvSpPr>
      <dsp:spPr>
        <a:xfrm>
          <a:off x="655740"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535584" rIns="192024" bIns="192024" numCol="1" spcCol="1270" anchor="t" anchorCtr="0">
          <a:noAutofit/>
        </a:bodyPr>
        <a:lstStyle/>
        <a:p>
          <a:pPr marL="228600" lvl="1" indent="-228600" algn="l" defTabSz="933450">
            <a:lnSpc>
              <a:spcPct val="90000"/>
            </a:lnSpc>
            <a:spcBef>
              <a:spcPct val="0"/>
            </a:spcBef>
            <a:spcAft>
              <a:spcPct val="15000"/>
            </a:spcAft>
            <a:buChar char="•"/>
          </a:pPr>
          <a:r>
            <a:rPr lang="en-IN" sz="2100" kern="1200" dirty="0"/>
            <a:t>Regular salary</a:t>
          </a:r>
        </a:p>
        <a:p>
          <a:pPr marL="228600" lvl="1" indent="-228600" algn="l" defTabSz="933450">
            <a:lnSpc>
              <a:spcPct val="90000"/>
            </a:lnSpc>
            <a:spcBef>
              <a:spcPct val="0"/>
            </a:spcBef>
            <a:spcAft>
              <a:spcPct val="15000"/>
            </a:spcAft>
            <a:buChar char="•"/>
          </a:pPr>
          <a:r>
            <a:rPr lang="en-IN" sz="2100" kern="1200" dirty="0"/>
            <a:t>Off- Cycle salary</a:t>
          </a:r>
        </a:p>
        <a:p>
          <a:pPr marL="228600" lvl="1" indent="-228600" algn="l" defTabSz="933450">
            <a:lnSpc>
              <a:spcPct val="90000"/>
            </a:lnSpc>
            <a:spcBef>
              <a:spcPct val="0"/>
            </a:spcBef>
            <a:spcAft>
              <a:spcPct val="15000"/>
            </a:spcAft>
            <a:buChar char="•"/>
          </a:pPr>
          <a:r>
            <a:rPr lang="en-IN" sz="2100" kern="1200" dirty="0"/>
            <a:t>Earnings/ Deduction</a:t>
          </a:r>
        </a:p>
        <a:p>
          <a:pPr marL="228600" lvl="1" indent="-228600" algn="l" defTabSz="933450">
            <a:lnSpc>
              <a:spcPct val="90000"/>
            </a:lnSpc>
            <a:spcBef>
              <a:spcPct val="0"/>
            </a:spcBef>
            <a:spcAft>
              <a:spcPct val="15000"/>
            </a:spcAft>
            <a:buChar char="•"/>
          </a:pPr>
          <a:r>
            <a:rPr lang="en-US" sz="2100" kern="1200" dirty="0"/>
            <a:t>Separation Process</a:t>
          </a:r>
          <a:endParaRPr lang="en-IN" sz="2100" kern="1200" dirty="0"/>
        </a:p>
        <a:p>
          <a:pPr marL="228600" lvl="1" indent="-228600" algn="l" defTabSz="933450">
            <a:lnSpc>
              <a:spcPct val="90000"/>
            </a:lnSpc>
            <a:spcBef>
              <a:spcPct val="0"/>
            </a:spcBef>
            <a:spcAft>
              <a:spcPct val="15000"/>
            </a:spcAft>
            <a:buChar char="•"/>
          </a:pPr>
          <a:r>
            <a:rPr lang="en-IN" sz="2100" kern="1200" dirty="0"/>
            <a:t>Fixed &amp; Variable components</a:t>
          </a:r>
        </a:p>
        <a:p>
          <a:pPr marL="228600" lvl="1" indent="-228600" algn="l" defTabSz="933450">
            <a:lnSpc>
              <a:spcPct val="90000"/>
            </a:lnSpc>
            <a:spcBef>
              <a:spcPct val="0"/>
            </a:spcBef>
            <a:spcAft>
              <a:spcPct val="15000"/>
            </a:spcAft>
            <a:buChar char="•"/>
          </a:pPr>
          <a:r>
            <a:rPr lang="en-IN" sz="2100" kern="1200" dirty="0"/>
            <a:t>Formula driven components</a:t>
          </a:r>
        </a:p>
      </dsp:txBody>
      <dsp:txXfrm>
        <a:off x="655740" y="996855"/>
        <a:ext cx="3024878" cy="4226560"/>
      </dsp:txXfrm>
    </dsp:sp>
    <dsp:sp modelId="{9774DADC-6FD9-4979-99A4-B8C42F006CFA}">
      <dsp:nvSpPr>
        <dsp:cNvPr id="0" name=""/>
        <dsp:cNvSpPr/>
      </dsp:nvSpPr>
      <dsp:spPr>
        <a:xfrm>
          <a:off x="48464" y="195251"/>
          <a:ext cx="1214551" cy="12145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270382-0AD6-4B0E-8EA6-1C731E98AC61}">
      <dsp:nvSpPr>
        <dsp:cNvPr id="0" name=""/>
        <dsp:cNvSpPr/>
      </dsp:nvSpPr>
      <dsp:spPr>
        <a:xfrm rot="16200000">
          <a:off x="2637739" y="2806497"/>
          <a:ext cx="4226560" cy="60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584" bIns="0" numCol="1" spcCol="1270" anchor="t" anchorCtr="0">
          <a:noAutofit/>
        </a:bodyPr>
        <a:lstStyle/>
        <a:p>
          <a:pPr marL="0" lvl="0" indent="0" algn="r" defTabSz="1911350">
            <a:lnSpc>
              <a:spcPct val="90000"/>
            </a:lnSpc>
            <a:spcBef>
              <a:spcPct val="0"/>
            </a:spcBef>
            <a:spcAft>
              <a:spcPct val="35000"/>
            </a:spcAft>
            <a:buNone/>
          </a:pPr>
          <a:r>
            <a:rPr lang="en-IN" sz="4300" kern="1200" dirty="0"/>
            <a:t>Salary Process</a:t>
          </a:r>
        </a:p>
      </dsp:txBody>
      <dsp:txXfrm>
        <a:off x="2637739" y="2806497"/>
        <a:ext cx="4226560" cy="607275"/>
      </dsp:txXfrm>
    </dsp:sp>
    <dsp:sp modelId="{62F66804-18F8-4075-B64F-10A1B3501568}">
      <dsp:nvSpPr>
        <dsp:cNvPr id="0" name=""/>
        <dsp:cNvSpPr/>
      </dsp:nvSpPr>
      <dsp:spPr>
        <a:xfrm>
          <a:off x="5054657" y="996855"/>
          <a:ext cx="3024878"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535584" rIns="192024" bIns="192024" numCol="1" spcCol="1270" anchor="t" anchorCtr="0">
          <a:noAutofit/>
        </a:bodyPr>
        <a:lstStyle/>
        <a:p>
          <a:pPr marL="228600" lvl="1" indent="-228600" algn="l" defTabSz="933450">
            <a:lnSpc>
              <a:spcPct val="90000"/>
            </a:lnSpc>
            <a:spcBef>
              <a:spcPct val="0"/>
            </a:spcBef>
            <a:spcAft>
              <a:spcPct val="15000"/>
            </a:spcAft>
            <a:buChar char="•"/>
          </a:pPr>
          <a:r>
            <a:rPr lang="en-IN" sz="2100" kern="1200" dirty="0"/>
            <a:t>Salary Revision</a:t>
          </a:r>
        </a:p>
        <a:p>
          <a:pPr marL="228600" lvl="1" indent="-228600" algn="l" defTabSz="933450">
            <a:lnSpc>
              <a:spcPct val="90000"/>
            </a:lnSpc>
            <a:spcBef>
              <a:spcPct val="0"/>
            </a:spcBef>
            <a:spcAft>
              <a:spcPct val="15000"/>
            </a:spcAft>
            <a:buChar char="•"/>
          </a:pPr>
          <a:r>
            <a:rPr lang="en-IN" sz="2100" kern="1200" dirty="0"/>
            <a:t>Salary arrears</a:t>
          </a:r>
        </a:p>
        <a:p>
          <a:pPr marL="228600" lvl="1" indent="-228600" algn="l" defTabSz="933450">
            <a:lnSpc>
              <a:spcPct val="90000"/>
            </a:lnSpc>
            <a:spcBef>
              <a:spcPct val="0"/>
            </a:spcBef>
            <a:spcAft>
              <a:spcPct val="15000"/>
            </a:spcAft>
            <a:buChar char="•"/>
          </a:pPr>
          <a:r>
            <a:rPr lang="en-IN" sz="2100" kern="1200" dirty="0"/>
            <a:t>Employee Movement</a:t>
          </a:r>
        </a:p>
        <a:p>
          <a:pPr marL="228600" lvl="1" indent="-228600" algn="l" defTabSz="933450">
            <a:lnSpc>
              <a:spcPct val="90000"/>
            </a:lnSpc>
            <a:spcBef>
              <a:spcPct val="0"/>
            </a:spcBef>
            <a:spcAft>
              <a:spcPct val="15000"/>
            </a:spcAft>
            <a:buChar char="•"/>
          </a:pPr>
          <a:r>
            <a:rPr lang="en-IN" sz="2100" kern="1200" dirty="0"/>
            <a:t>GL Integration with Employee Dimension</a:t>
          </a:r>
        </a:p>
        <a:p>
          <a:pPr marL="228600" lvl="1" indent="-228600" algn="l" defTabSz="933450">
            <a:lnSpc>
              <a:spcPct val="90000"/>
            </a:lnSpc>
            <a:spcBef>
              <a:spcPct val="0"/>
            </a:spcBef>
            <a:spcAft>
              <a:spcPct val="15000"/>
            </a:spcAft>
            <a:buChar char="•"/>
          </a:pPr>
          <a:r>
            <a:rPr lang="en-IN" sz="2100" kern="1200" dirty="0"/>
            <a:t>Password Protected Payslip</a:t>
          </a:r>
        </a:p>
        <a:p>
          <a:pPr marL="228600" lvl="1" indent="-228600" algn="l" defTabSz="933450">
            <a:lnSpc>
              <a:spcPct val="90000"/>
            </a:lnSpc>
            <a:spcBef>
              <a:spcPct val="0"/>
            </a:spcBef>
            <a:spcAft>
              <a:spcPct val="15000"/>
            </a:spcAft>
            <a:buChar char="•"/>
          </a:pPr>
          <a:r>
            <a:rPr lang="en-IN" sz="2100" kern="1200" dirty="0"/>
            <a:t>Employee Cost Reports</a:t>
          </a:r>
        </a:p>
        <a:p>
          <a:pPr marL="228600" lvl="1" indent="-228600" algn="l" defTabSz="933450">
            <a:lnSpc>
              <a:spcPct val="90000"/>
            </a:lnSpc>
            <a:spcBef>
              <a:spcPct val="0"/>
            </a:spcBef>
            <a:spcAft>
              <a:spcPct val="15000"/>
            </a:spcAft>
            <a:buChar char="•"/>
          </a:pPr>
          <a:r>
            <a:rPr lang="en-IN" sz="2100" kern="1200" dirty="0"/>
            <a:t>Salary Registers</a:t>
          </a:r>
        </a:p>
      </dsp:txBody>
      <dsp:txXfrm>
        <a:off x="5054657" y="996855"/>
        <a:ext cx="3024878" cy="4226560"/>
      </dsp:txXfrm>
    </dsp:sp>
    <dsp:sp modelId="{2CDE87B0-4A47-4D8E-AA34-403693638AFC}">
      <dsp:nvSpPr>
        <dsp:cNvPr id="0" name=""/>
        <dsp:cNvSpPr/>
      </dsp:nvSpPr>
      <dsp:spPr>
        <a:xfrm>
          <a:off x="4447381" y="195251"/>
          <a:ext cx="1214551" cy="12145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D1BD3-B5D1-45F0-8056-3FAA6CE15A29}">
      <dsp:nvSpPr>
        <dsp:cNvPr id="0" name=""/>
        <dsp:cNvSpPr/>
      </dsp:nvSpPr>
      <dsp:spPr>
        <a:xfrm>
          <a:off x="2605492" y="0"/>
          <a:ext cx="4859844" cy="4859844"/>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972360-9678-4637-A9D4-54FA513E174C}">
      <dsp:nvSpPr>
        <dsp:cNvPr id="0" name=""/>
        <dsp:cNvSpPr/>
      </dsp:nvSpPr>
      <dsp:spPr>
        <a:xfrm>
          <a:off x="5035414" y="486458"/>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Employee Master</a:t>
          </a:r>
        </a:p>
      </dsp:txBody>
      <dsp:txXfrm>
        <a:off x="5052280" y="503324"/>
        <a:ext cx="3125166" cy="311772"/>
      </dsp:txXfrm>
    </dsp:sp>
    <dsp:sp modelId="{6B4DB82E-8534-41EC-853F-0099092F1642}">
      <dsp:nvSpPr>
        <dsp:cNvPr id="0" name=""/>
        <dsp:cNvSpPr/>
      </dsp:nvSpPr>
      <dsp:spPr>
        <a:xfrm>
          <a:off x="5035414" y="875151"/>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Location Master</a:t>
          </a:r>
        </a:p>
      </dsp:txBody>
      <dsp:txXfrm>
        <a:off x="5052280" y="892017"/>
        <a:ext cx="3125166" cy="311772"/>
      </dsp:txXfrm>
    </dsp:sp>
    <dsp:sp modelId="{C9FE1C4D-6E06-45A1-AA6F-2F41DE17E470}">
      <dsp:nvSpPr>
        <dsp:cNvPr id="0" name=""/>
        <dsp:cNvSpPr/>
      </dsp:nvSpPr>
      <dsp:spPr>
        <a:xfrm>
          <a:off x="5035414" y="1263844"/>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dirty="0"/>
            <a:t>Pay Group Master</a:t>
          </a:r>
        </a:p>
      </dsp:txBody>
      <dsp:txXfrm>
        <a:off x="5052280" y="1280710"/>
        <a:ext cx="3125166" cy="311772"/>
      </dsp:txXfrm>
    </dsp:sp>
    <dsp:sp modelId="{52604FA4-8E9E-4045-A17D-064ABD2475D3}">
      <dsp:nvSpPr>
        <dsp:cNvPr id="0" name=""/>
        <dsp:cNvSpPr/>
      </dsp:nvSpPr>
      <dsp:spPr>
        <a:xfrm>
          <a:off x="5035414" y="1652536"/>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Pay Component Master</a:t>
          </a:r>
        </a:p>
      </dsp:txBody>
      <dsp:txXfrm>
        <a:off x="5052280" y="1669402"/>
        <a:ext cx="3125166" cy="311772"/>
      </dsp:txXfrm>
    </dsp:sp>
    <dsp:sp modelId="{4413F94D-D896-4981-9469-A1D74551BF5C}">
      <dsp:nvSpPr>
        <dsp:cNvPr id="0" name=""/>
        <dsp:cNvSpPr/>
      </dsp:nvSpPr>
      <dsp:spPr>
        <a:xfrm>
          <a:off x="5035414" y="2041229"/>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Setup Work Calendar</a:t>
          </a:r>
        </a:p>
      </dsp:txBody>
      <dsp:txXfrm>
        <a:off x="5052280" y="2058095"/>
        <a:ext cx="3125166" cy="311772"/>
      </dsp:txXfrm>
    </dsp:sp>
    <dsp:sp modelId="{235D66E6-E2E2-4C25-9841-6F054E2E3A72}">
      <dsp:nvSpPr>
        <dsp:cNvPr id="0" name=""/>
        <dsp:cNvSpPr/>
      </dsp:nvSpPr>
      <dsp:spPr>
        <a:xfrm>
          <a:off x="5035414" y="2429922"/>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Setup Holiday  </a:t>
          </a:r>
        </a:p>
      </dsp:txBody>
      <dsp:txXfrm>
        <a:off x="5052280" y="2446788"/>
        <a:ext cx="3125166" cy="311772"/>
      </dsp:txXfrm>
    </dsp:sp>
    <dsp:sp modelId="{F8716FF7-D996-420B-9310-BB426692D284}">
      <dsp:nvSpPr>
        <dsp:cNvPr id="0" name=""/>
        <dsp:cNvSpPr/>
      </dsp:nvSpPr>
      <dsp:spPr>
        <a:xfrm>
          <a:off x="5035414" y="2818614"/>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Setup Weekly Off</a:t>
          </a:r>
        </a:p>
      </dsp:txBody>
      <dsp:txXfrm>
        <a:off x="5052280" y="2835480"/>
        <a:ext cx="3125166" cy="311772"/>
      </dsp:txXfrm>
    </dsp:sp>
    <dsp:sp modelId="{5F90B4E4-28C6-46C1-8419-633448832A62}">
      <dsp:nvSpPr>
        <dsp:cNvPr id="0" name=""/>
        <dsp:cNvSpPr/>
      </dsp:nvSpPr>
      <dsp:spPr>
        <a:xfrm>
          <a:off x="5035414" y="3207307"/>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Setup Leave</a:t>
          </a:r>
        </a:p>
      </dsp:txBody>
      <dsp:txXfrm>
        <a:off x="5052280" y="3224173"/>
        <a:ext cx="3125166" cy="311772"/>
      </dsp:txXfrm>
    </dsp:sp>
    <dsp:sp modelId="{51FBA1A9-6DEA-4B3C-96EC-A7C435EA5421}">
      <dsp:nvSpPr>
        <dsp:cNvPr id="0" name=""/>
        <dsp:cNvSpPr/>
      </dsp:nvSpPr>
      <dsp:spPr>
        <a:xfrm>
          <a:off x="5035414" y="3595999"/>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Leave Master</a:t>
          </a:r>
        </a:p>
      </dsp:txBody>
      <dsp:txXfrm>
        <a:off x="5052280" y="3612865"/>
        <a:ext cx="3125166" cy="311772"/>
      </dsp:txXfrm>
    </dsp:sp>
    <dsp:sp modelId="{168B0CAA-C166-43FB-BA95-18D37C03A898}">
      <dsp:nvSpPr>
        <dsp:cNvPr id="0" name=""/>
        <dsp:cNvSpPr/>
      </dsp:nvSpPr>
      <dsp:spPr>
        <a:xfrm>
          <a:off x="5035414" y="3984692"/>
          <a:ext cx="3158898" cy="3455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N" sz="1400" kern="1200"/>
            <a:t>Setup Employee Pay Components</a:t>
          </a:r>
        </a:p>
      </dsp:txBody>
      <dsp:txXfrm>
        <a:off x="5052280" y="4001558"/>
        <a:ext cx="3125166" cy="3117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6143B-2F22-4567-A1A0-AE07B49D6ECA}">
      <dsp:nvSpPr>
        <dsp:cNvPr id="0" name=""/>
        <dsp:cNvSpPr/>
      </dsp:nvSpPr>
      <dsp:spPr>
        <a:xfrm>
          <a:off x="2524409" y="0"/>
          <a:ext cx="4715822" cy="478287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35C753-4052-42C2-A8CB-DA3586D6A869}">
      <dsp:nvSpPr>
        <dsp:cNvPr id="0" name=""/>
        <dsp:cNvSpPr/>
      </dsp:nvSpPr>
      <dsp:spPr>
        <a:xfrm>
          <a:off x="4882320" y="478754"/>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Update Daily Attendance</a:t>
          </a:r>
        </a:p>
      </dsp:txBody>
      <dsp:txXfrm>
        <a:off x="4906033" y="502467"/>
        <a:ext cx="3061444" cy="438335"/>
      </dsp:txXfrm>
    </dsp:sp>
    <dsp:sp modelId="{C376B59E-F074-4259-8116-2B6FC6697164}">
      <dsp:nvSpPr>
        <dsp:cNvPr id="0" name=""/>
        <dsp:cNvSpPr/>
      </dsp:nvSpPr>
      <dsp:spPr>
        <a:xfrm>
          <a:off x="4882320" y="1025236"/>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Leave Request</a:t>
          </a:r>
        </a:p>
      </dsp:txBody>
      <dsp:txXfrm>
        <a:off x="4906033" y="1048949"/>
        <a:ext cx="3061444" cy="438335"/>
      </dsp:txXfrm>
    </dsp:sp>
    <dsp:sp modelId="{411633D0-8982-436E-89A5-5454F1653E8F}">
      <dsp:nvSpPr>
        <dsp:cNvPr id="0" name=""/>
        <dsp:cNvSpPr/>
      </dsp:nvSpPr>
      <dsp:spPr>
        <a:xfrm>
          <a:off x="4882320" y="1571717"/>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Leave Cancellation</a:t>
          </a:r>
        </a:p>
      </dsp:txBody>
      <dsp:txXfrm>
        <a:off x="4906033" y="1595430"/>
        <a:ext cx="3061444" cy="438335"/>
      </dsp:txXfrm>
    </dsp:sp>
    <dsp:sp modelId="{B4BFF620-8253-4495-94AF-CBEC8F66AD7B}">
      <dsp:nvSpPr>
        <dsp:cNvPr id="0" name=""/>
        <dsp:cNvSpPr/>
      </dsp:nvSpPr>
      <dsp:spPr>
        <a:xfrm>
          <a:off x="4882320" y="2118198"/>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Create Monthly Attendance and Process Salary</a:t>
          </a:r>
        </a:p>
      </dsp:txBody>
      <dsp:txXfrm>
        <a:off x="4906033" y="2141911"/>
        <a:ext cx="3061444" cy="438335"/>
      </dsp:txXfrm>
    </dsp:sp>
    <dsp:sp modelId="{117F3DC5-4F56-4263-BEB2-B3F5E98FF905}">
      <dsp:nvSpPr>
        <dsp:cNvPr id="0" name=""/>
        <dsp:cNvSpPr/>
      </dsp:nvSpPr>
      <dsp:spPr>
        <a:xfrm>
          <a:off x="4882320" y="2664679"/>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Employee Movement</a:t>
          </a:r>
        </a:p>
      </dsp:txBody>
      <dsp:txXfrm>
        <a:off x="4906033" y="2688392"/>
        <a:ext cx="3061444" cy="438335"/>
      </dsp:txXfrm>
    </dsp:sp>
    <dsp:sp modelId="{B1782ACB-1DC0-4410-BD26-80F93E727F40}">
      <dsp:nvSpPr>
        <dsp:cNvPr id="0" name=""/>
        <dsp:cNvSpPr/>
      </dsp:nvSpPr>
      <dsp:spPr>
        <a:xfrm>
          <a:off x="4882320" y="3211160"/>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Salary Revision</a:t>
          </a:r>
        </a:p>
      </dsp:txBody>
      <dsp:txXfrm>
        <a:off x="4906033" y="3234873"/>
        <a:ext cx="3061444" cy="438335"/>
      </dsp:txXfrm>
    </dsp:sp>
    <dsp:sp modelId="{1AAF8427-AD4E-47AB-BE8F-D11C8E23C4C9}">
      <dsp:nvSpPr>
        <dsp:cNvPr id="0" name=""/>
        <dsp:cNvSpPr/>
      </dsp:nvSpPr>
      <dsp:spPr>
        <a:xfrm>
          <a:off x="4882320" y="3757641"/>
          <a:ext cx="3108870" cy="4857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a:t>Record Resignation</a:t>
          </a:r>
        </a:p>
      </dsp:txBody>
      <dsp:txXfrm>
        <a:off x="4906033" y="3781354"/>
        <a:ext cx="3061444" cy="4383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E107D-DE6E-45AF-8AFF-A2DCAFB92C3F}">
      <dsp:nvSpPr>
        <dsp:cNvPr id="0" name=""/>
        <dsp:cNvSpPr/>
      </dsp:nvSpPr>
      <dsp:spPr>
        <a:xfrm>
          <a:off x="2755780" y="0"/>
          <a:ext cx="4351338" cy="435133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80B3DC-F4A2-44C7-B668-93C22FC78C15}">
      <dsp:nvSpPr>
        <dsp:cNvPr id="0" name=""/>
        <dsp:cNvSpPr/>
      </dsp:nvSpPr>
      <dsp:spPr>
        <a:xfrm>
          <a:off x="4931449" y="437470"/>
          <a:ext cx="2828369" cy="1030043"/>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kern="1200"/>
            <a:t>Configurable Pay Components</a:t>
          </a:r>
        </a:p>
      </dsp:txBody>
      <dsp:txXfrm>
        <a:off x="4981732" y="487753"/>
        <a:ext cx="2727803" cy="929477"/>
      </dsp:txXfrm>
    </dsp:sp>
    <dsp:sp modelId="{00DEFE7E-CB76-4705-948D-C27A7919FD06}">
      <dsp:nvSpPr>
        <dsp:cNvPr id="0" name=""/>
        <dsp:cNvSpPr/>
      </dsp:nvSpPr>
      <dsp:spPr>
        <a:xfrm>
          <a:off x="4931449" y="1596269"/>
          <a:ext cx="2828369" cy="1030043"/>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kern="1200"/>
            <a:t>Rule Engine based Outputs</a:t>
          </a:r>
        </a:p>
      </dsp:txBody>
      <dsp:txXfrm>
        <a:off x="4981732" y="1646552"/>
        <a:ext cx="2727803" cy="929477"/>
      </dsp:txXfrm>
    </dsp:sp>
    <dsp:sp modelId="{6F4EDAE9-1F7B-4A79-9008-788EAFF8E246}">
      <dsp:nvSpPr>
        <dsp:cNvPr id="0" name=""/>
        <dsp:cNvSpPr/>
      </dsp:nvSpPr>
      <dsp:spPr>
        <a:xfrm>
          <a:off x="4931449" y="2755068"/>
          <a:ext cx="2828369" cy="1030043"/>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kern="1200"/>
            <a:t>Customer Specific Custom fields</a:t>
          </a:r>
        </a:p>
      </dsp:txBody>
      <dsp:txXfrm>
        <a:off x="4981732" y="2805351"/>
        <a:ext cx="2727803" cy="92947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302BED-47C3-43EA-9B87-408FDF20D22E}" type="datetimeFigureOut">
              <a:rPr lang="en-IN" smtClean="0"/>
              <a:t>19-09-2019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A8B5F-7B19-4022-86FF-D439D3917FB8}" type="slidenum">
              <a:rPr lang="en-IN" smtClean="0"/>
              <a:t>‹#›</a:t>
            </a:fld>
            <a:endParaRPr lang="en-IN"/>
          </a:p>
        </p:txBody>
      </p:sp>
    </p:spTree>
    <p:extLst>
      <p:ext uri="{BB962C8B-B14F-4D97-AF65-F5344CB8AC3E}">
        <p14:creationId xmlns:p14="http://schemas.microsoft.com/office/powerpoint/2010/main" val="1269606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AA8B5F-7B19-4022-86FF-D439D3917FB8}" type="slidenum">
              <a:rPr lang="en-IN" smtClean="0"/>
              <a:t>5</a:t>
            </a:fld>
            <a:endParaRPr lang="en-IN"/>
          </a:p>
        </p:txBody>
      </p:sp>
    </p:spTree>
    <p:extLst>
      <p:ext uri="{BB962C8B-B14F-4D97-AF65-F5344CB8AC3E}">
        <p14:creationId xmlns:p14="http://schemas.microsoft.com/office/powerpoint/2010/main" val="331625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AA8B5F-7B19-4022-86FF-D439D3917FB8}" type="slidenum">
              <a:rPr lang="en-IN" smtClean="0"/>
              <a:t>11</a:t>
            </a:fld>
            <a:endParaRPr lang="en-IN"/>
          </a:p>
        </p:txBody>
      </p:sp>
    </p:spTree>
    <p:extLst>
      <p:ext uri="{BB962C8B-B14F-4D97-AF65-F5344CB8AC3E}">
        <p14:creationId xmlns:p14="http://schemas.microsoft.com/office/powerpoint/2010/main" val="373800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Both you and your vendors will enjoy the many benefits of onboarding using your self-serve supplier/vendor portal. Just some of these advantages include:</a:t>
            </a:r>
          </a:p>
          <a:p>
            <a:pPr lvl="0"/>
            <a:endParaRPr lang="en-IN" sz="1200" kern="1200" dirty="0">
              <a:solidFill>
                <a:schemeClr val="tx1"/>
              </a:solidFill>
              <a:effectLst/>
              <a:latin typeface="+mn-lt"/>
              <a:ea typeface="+mn-ea"/>
              <a:cs typeface="+mn-cs"/>
            </a:endParaRPr>
          </a:p>
          <a:p>
            <a:pPr lvl="0"/>
            <a:r>
              <a:rPr lang="en-IN" sz="1200" kern="1200" dirty="0">
                <a:solidFill>
                  <a:schemeClr val="tx1"/>
                </a:solidFill>
                <a:effectLst/>
                <a:latin typeface="+mn-lt"/>
                <a:ea typeface="+mn-ea"/>
                <a:cs typeface="+mn-cs"/>
              </a:rPr>
              <a:t>More accurate data entry</a:t>
            </a:r>
          </a:p>
          <a:p>
            <a:pPr lvl="0"/>
            <a:r>
              <a:rPr lang="en-IN" sz="1200" kern="1200" dirty="0">
                <a:solidFill>
                  <a:schemeClr val="tx1"/>
                </a:solidFill>
                <a:effectLst/>
                <a:latin typeface="+mn-lt"/>
                <a:ea typeface="+mn-ea"/>
                <a:cs typeface="+mn-cs"/>
              </a:rPr>
              <a:t>Enhanced vendor and Procurement features in NAV and Dynamics 365 Business central </a:t>
            </a:r>
          </a:p>
          <a:p>
            <a:pPr lvl="0"/>
            <a:r>
              <a:rPr lang="en-IN" sz="1200" kern="1200" dirty="0">
                <a:solidFill>
                  <a:schemeClr val="tx1"/>
                </a:solidFill>
                <a:effectLst/>
                <a:latin typeface="+mn-lt"/>
                <a:ea typeface="+mn-ea"/>
                <a:cs typeface="+mn-cs"/>
              </a:rPr>
              <a:t>No duplicate entries or redundancies</a:t>
            </a:r>
          </a:p>
          <a:p>
            <a:pPr lvl="0"/>
            <a:r>
              <a:rPr lang="en-IN" sz="1200" kern="1200" dirty="0">
                <a:solidFill>
                  <a:schemeClr val="tx1"/>
                </a:solidFill>
                <a:effectLst/>
                <a:latin typeface="+mn-lt"/>
                <a:ea typeface="+mn-ea"/>
                <a:cs typeface="+mn-cs"/>
              </a:rPr>
              <a:t>High visibility in Procure to Pay process</a:t>
            </a:r>
          </a:p>
          <a:p>
            <a:pPr lvl="0"/>
            <a:r>
              <a:rPr lang="en-IN" sz="1200" kern="1200" dirty="0">
                <a:solidFill>
                  <a:schemeClr val="tx1"/>
                </a:solidFill>
                <a:effectLst/>
                <a:latin typeface="+mn-lt"/>
                <a:ea typeface="+mn-ea"/>
                <a:cs typeface="+mn-cs"/>
              </a:rPr>
              <a:t>Collect vendor master data once, update when needed</a:t>
            </a:r>
          </a:p>
          <a:p>
            <a:pPr lvl="0"/>
            <a:r>
              <a:rPr lang="en-IN" sz="1200" kern="1200" dirty="0">
                <a:solidFill>
                  <a:schemeClr val="tx1"/>
                </a:solidFill>
                <a:effectLst/>
                <a:latin typeface="+mn-lt"/>
                <a:ea typeface="+mn-ea"/>
                <a:cs typeface="+mn-cs"/>
              </a:rPr>
              <a:t>Suppliers can access their secure self-serve portal anytime, anywhere</a:t>
            </a:r>
          </a:p>
          <a:p>
            <a:pPr lvl="0"/>
            <a:r>
              <a:rPr lang="en-IN" sz="1200" kern="1200" dirty="0">
                <a:solidFill>
                  <a:schemeClr val="tx1"/>
                </a:solidFill>
                <a:effectLst/>
                <a:latin typeface="+mn-lt"/>
                <a:ea typeface="+mn-ea"/>
                <a:cs typeface="+mn-cs"/>
              </a:rPr>
              <a:t>Transparency in payment and order processing</a:t>
            </a:r>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17</a:t>
            </a:fld>
            <a:endParaRPr lang="en-IN"/>
          </a:p>
        </p:txBody>
      </p:sp>
    </p:spTree>
    <p:extLst>
      <p:ext uri="{BB962C8B-B14F-4D97-AF65-F5344CB8AC3E}">
        <p14:creationId xmlns:p14="http://schemas.microsoft.com/office/powerpoint/2010/main" val="151333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3EB3A8-277E-4894-8918-91E491DEC688}" type="datetimeFigureOut">
              <a:rPr lang="en-IN" smtClean="0"/>
              <a:t>19-09-2019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3859177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EB3A8-277E-4894-8918-91E491DEC688}" type="datetimeFigureOut">
              <a:rPr lang="en-IN" smtClean="0"/>
              <a:t>19-09-2019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2416472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3EB3A8-277E-4894-8918-91E491DEC688}" type="datetimeFigureOut">
              <a:rPr lang="en-IN" smtClean="0"/>
              <a:t>19-09-2019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598545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EB3A8-277E-4894-8918-91E491DEC688}" type="datetimeFigureOut">
              <a:rPr lang="en-IN" smtClean="0"/>
              <a:t>19-09-2019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1923401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3EB3A8-277E-4894-8918-91E491DEC688}" type="datetimeFigureOut">
              <a:rPr lang="en-IN" smtClean="0"/>
              <a:t>19-09-2019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295135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3EB3A8-277E-4894-8918-91E491DEC688}" type="datetimeFigureOut">
              <a:rPr lang="en-IN" smtClean="0"/>
              <a:t>19-09-2019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2939852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EB3A8-277E-4894-8918-91E491DEC688}" type="datetimeFigureOut">
              <a:rPr lang="en-IN" smtClean="0"/>
              <a:t>19-09-2019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882401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3EB3A8-277E-4894-8918-91E491DEC688}" type="datetimeFigureOut">
              <a:rPr lang="en-IN" smtClean="0"/>
              <a:t>19-09-2019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574620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3EB3A8-277E-4894-8918-91E491DEC688}" type="datetimeFigureOut">
              <a:rPr lang="en-IN" smtClean="0"/>
              <a:t>19-09-2019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189820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EB3A8-277E-4894-8918-91E491DEC688}" type="datetimeFigureOut">
              <a:rPr lang="en-IN" smtClean="0"/>
              <a:t>19-09-2019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2866901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EB3A8-277E-4894-8918-91E491DEC688}" type="datetimeFigureOut">
              <a:rPr lang="en-IN" smtClean="0"/>
              <a:t>19-09-2019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07172FC-128C-4C54-A73D-354405AA68D7}" type="slidenum">
              <a:rPr lang="en-IN" smtClean="0"/>
              <a:t>‹#›</a:t>
            </a:fld>
            <a:endParaRPr lang="en-IN"/>
          </a:p>
        </p:txBody>
      </p:sp>
    </p:spTree>
    <p:extLst>
      <p:ext uri="{BB962C8B-B14F-4D97-AF65-F5344CB8AC3E}">
        <p14:creationId xmlns:p14="http://schemas.microsoft.com/office/powerpoint/2010/main" val="389622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EB3A8-277E-4894-8918-91E491DEC688}" type="datetimeFigureOut">
              <a:rPr lang="en-IN" smtClean="0"/>
              <a:t>19-09-2019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172FC-128C-4C54-A73D-354405AA68D7}" type="slidenum">
              <a:rPr lang="en-IN" smtClean="0"/>
              <a:t>‹#›</a:t>
            </a:fld>
            <a:endParaRPr lang="en-IN"/>
          </a:p>
        </p:txBody>
      </p:sp>
    </p:spTree>
    <p:extLst>
      <p:ext uri="{BB962C8B-B14F-4D97-AF65-F5344CB8AC3E}">
        <p14:creationId xmlns:p14="http://schemas.microsoft.com/office/powerpoint/2010/main" val="3500300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73A000-5620-4766-A1BA-8ED26848B2C4}"/>
              </a:ext>
            </a:extLst>
          </p:cNvPr>
          <p:cNvSpPr txBox="1"/>
          <p:nvPr/>
        </p:nvSpPr>
        <p:spPr>
          <a:xfrm>
            <a:off x="7288384" y="2414793"/>
            <a:ext cx="3004477" cy="1520503"/>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800" kern="1200" dirty="0">
                <a:solidFill>
                  <a:srgbClr val="0070C0"/>
                </a:solidFill>
                <a:latin typeface="+mj-lt"/>
                <a:ea typeface="+mj-ea"/>
                <a:cs typeface="+mj-cs"/>
              </a:rPr>
              <a:t>PAYPRO365</a:t>
            </a:r>
          </a:p>
        </p:txBody>
      </p:sp>
      <p:sp>
        <p:nvSpPr>
          <p:cNvPr id="16"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22"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ED06CA-20B1-4F39-8E90-865D2BEB8522}"/>
              </a:ext>
            </a:extLst>
          </p:cNvPr>
          <p:cNvSpPr txBox="1"/>
          <p:nvPr/>
        </p:nvSpPr>
        <p:spPr>
          <a:xfrm>
            <a:off x="6855618" y="1113718"/>
            <a:ext cx="237566" cy="369332"/>
          </a:xfrm>
          <a:prstGeom prst="rect">
            <a:avLst/>
          </a:prstGeom>
          <a:noFill/>
        </p:spPr>
        <p:txBody>
          <a:bodyPr wrap="none" rtlCol="0">
            <a:spAutoFit/>
          </a:bodyPr>
          <a:lstStyle/>
          <a:p>
            <a:pPr>
              <a:spcAft>
                <a:spcPts val="600"/>
              </a:spcAft>
            </a:pPr>
            <a:r>
              <a:rPr lang="en-IN" dirty="0"/>
              <a:t> </a:t>
            </a:r>
            <a:endParaRPr lang="en-IN"/>
          </a:p>
        </p:txBody>
      </p:sp>
      <p:sp>
        <p:nvSpPr>
          <p:cNvPr id="6" name="TextBox 5">
            <a:extLst>
              <a:ext uri="{FF2B5EF4-FFF2-40B4-BE49-F238E27FC236}">
                <a16:creationId xmlns:a16="http://schemas.microsoft.com/office/drawing/2014/main" id="{F8427464-9B4F-42B9-BF70-84C6DBF4DB81}"/>
              </a:ext>
            </a:extLst>
          </p:cNvPr>
          <p:cNvSpPr txBox="1"/>
          <p:nvPr/>
        </p:nvSpPr>
        <p:spPr>
          <a:xfrm>
            <a:off x="1240971" y="2565918"/>
            <a:ext cx="290464" cy="369332"/>
          </a:xfrm>
          <a:prstGeom prst="rect">
            <a:avLst/>
          </a:prstGeom>
          <a:noFill/>
        </p:spPr>
        <p:txBody>
          <a:bodyPr wrap="none" rtlCol="0">
            <a:spAutoFit/>
          </a:bodyPr>
          <a:lstStyle/>
          <a:p>
            <a:pPr>
              <a:spcAft>
                <a:spcPts val="600"/>
              </a:spcAft>
            </a:pPr>
            <a:r>
              <a:rPr lang="en-IN" dirty="0"/>
              <a:t>  </a:t>
            </a:r>
            <a:endParaRPr lang="en-IN"/>
          </a:p>
        </p:txBody>
      </p:sp>
      <p:sp>
        <p:nvSpPr>
          <p:cNvPr id="7" name="TextBox 6">
            <a:extLst>
              <a:ext uri="{FF2B5EF4-FFF2-40B4-BE49-F238E27FC236}">
                <a16:creationId xmlns:a16="http://schemas.microsoft.com/office/drawing/2014/main" id="{18969E68-23CA-423E-9C93-BA17282BAEB5}"/>
              </a:ext>
            </a:extLst>
          </p:cNvPr>
          <p:cNvSpPr txBox="1"/>
          <p:nvPr/>
        </p:nvSpPr>
        <p:spPr>
          <a:xfrm>
            <a:off x="5142605" y="3935296"/>
            <a:ext cx="5150256" cy="369332"/>
          </a:xfrm>
          <a:prstGeom prst="rect">
            <a:avLst/>
          </a:prstGeom>
          <a:noFill/>
        </p:spPr>
        <p:txBody>
          <a:bodyPr wrap="none" rtlCol="0">
            <a:spAutoFit/>
          </a:bodyPr>
          <a:lstStyle/>
          <a:p>
            <a:r>
              <a:rPr lang="en-IN" dirty="0">
                <a:solidFill>
                  <a:schemeClr val="accent2">
                    <a:lumMod val="50000"/>
                  </a:schemeClr>
                </a:solidFill>
              </a:rPr>
              <a:t>ADD-ON PAYROLL SOLUTION FOR BUSINESS CENTRAL</a:t>
            </a:r>
          </a:p>
        </p:txBody>
      </p:sp>
      <p:pic>
        <p:nvPicPr>
          <p:cNvPr id="9" name="Picture 8">
            <a:extLst>
              <a:ext uri="{FF2B5EF4-FFF2-40B4-BE49-F238E27FC236}">
                <a16:creationId xmlns:a16="http://schemas.microsoft.com/office/drawing/2014/main" id="{07899131-BB48-40E0-AF6E-219BE7FC70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385" y="6043682"/>
            <a:ext cx="1718272" cy="607361"/>
          </a:xfrm>
          <a:prstGeom prst="rect">
            <a:avLst/>
          </a:prstGeom>
        </p:spPr>
      </p:pic>
      <p:pic>
        <p:nvPicPr>
          <p:cNvPr id="12" name="Picture 11">
            <a:extLst>
              <a:ext uri="{FF2B5EF4-FFF2-40B4-BE49-F238E27FC236}">
                <a16:creationId xmlns:a16="http://schemas.microsoft.com/office/drawing/2014/main" id="{8CADA782-BFCE-45E9-8AD7-D94015E2A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0507" y="5867417"/>
            <a:ext cx="2105994" cy="783626"/>
          </a:xfrm>
          <a:prstGeom prst="rect">
            <a:avLst/>
          </a:prstGeom>
        </p:spPr>
      </p:pic>
    </p:spTree>
    <p:extLst>
      <p:ext uri="{BB962C8B-B14F-4D97-AF65-F5344CB8AC3E}">
        <p14:creationId xmlns:p14="http://schemas.microsoft.com/office/powerpoint/2010/main" val="38258098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39619">
              <a:srgbClr val="D6E0F2"/>
            </a:gs>
            <a:gs pos="52600">
              <a:srgbClr val="D3DEF1"/>
            </a:gs>
            <a:gs pos="64000">
              <a:srgbClr val="D1DCF0"/>
            </a:gs>
            <a:gs pos="70000">
              <a:srgbClr val="D9E2F3"/>
            </a:gs>
            <a:gs pos="0">
              <a:schemeClr val="accent1">
                <a:lumMod val="5000"/>
                <a:lumOff val="95000"/>
              </a:schemeClr>
            </a:gs>
            <a:gs pos="74000">
              <a:schemeClr val="accent1">
                <a:lumMod val="45000"/>
                <a:lumOff val="55000"/>
              </a:schemeClr>
            </a:gs>
            <a:gs pos="74000">
              <a:srgbClr val="BBCCE9"/>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D1D8B-8489-4489-9337-7E5A591413FB}"/>
              </a:ext>
            </a:extLst>
          </p:cNvPr>
          <p:cNvSpPr>
            <a:spLocks noGrp="1"/>
          </p:cNvSpPr>
          <p:nvPr>
            <p:ph type="title"/>
          </p:nvPr>
        </p:nvSpPr>
        <p:spPr>
          <a:xfrm>
            <a:off x="838200" y="365125"/>
            <a:ext cx="10515600" cy="1071863"/>
          </a:xfrm>
        </p:spPr>
        <p:txBody>
          <a:bodyPr/>
          <a:lstStyle/>
          <a:p>
            <a:r>
              <a:rPr lang="en-IN" dirty="0"/>
              <a:t>Problem Statement while Processing Payroll?</a:t>
            </a:r>
          </a:p>
        </p:txBody>
      </p:sp>
      <p:sp>
        <p:nvSpPr>
          <p:cNvPr id="9" name="TextBox 8">
            <a:extLst>
              <a:ext uri="{FF2B5EF4-FFF2-40B4-BE49-F238E27FC236}">
                <a16:creationId xmlns:a16="http://schemas.microsoft.com/office/drawing/2014/main" id="{5D590D6E-70A0-459D-BEFE-6B5B0EE73DC3}"/>
              </a:ext>
            </a:extLst>
          </p:cNvPr>
          <p:cNvSpPr txBox="1"/>
          <p:nvPr/>
        </p:nvSpPr>
        <p:spPr>
          <a:xfrm>
            <a:off x="1412905" y="1436988"/>
            <a:ext cx="9141605" cy="5909310"/>
          </a:xfrm>
          <a:prstGeom prst="rect">
            <a:avLst/>
          </a:prstGeom>
          <a:noFill/>
        </p:spPr>
        <p:txBody>
          <a:bodyPr wrap="none" rtlCol="0">
            <a:spAutoFit/>
          </a:bodyPr>
          <a:lstStyle/>
          <a:p>
            <a:pPr marL="285750" indent="-285750">
              <a:buFont typeface="Arial" panose="020B0604020202020204" pitchFamily="34" charset="0"/>
              <a:buChar char="•"/>
            </a:pPr>
            <a:r>
              <a:rPr lang="en-IN" dirty="0"/>
              <a:t>Inaccurate Attendance and Leave data</a:t>
            </a:r>
          </a:p>
          <a:p>
            <a:pPr marL="285750" indent="-285750">
              <a:buFont typeface="Arial" panose="020B0604020202020204" pitchFamily="34" charset="0"/>
              <a:buChar char="•"/>
            </a:pPr>
            <a:r>
              <a:rPr lang="en-IN" dirty="0"/>
              <a:t>Data Redundancy due to Stand alone Payroll, Attendance and accounts application</a:t>
            </a:r>
          </a:p>
          <a:p>
            <a:pPr marL="285750" indent="-285750">
              <a:buFont typeface="Arial" panose="020B0604020202020204" pitchFamily="34" charset="0"/>
              <a:buChar char="•"/>
            </a:pPr>
            <a:r>
              <a:rPr lang="en-IN" dirty="0"/>
              <a:t>Manual intervention to collect, Merge and reconcile Payroll source data</a:t>
            </a:r>
          </a:p>
          <a:p>
            <a:pPr marL="285750" indent="-285750">
              <a:buFont typeface="Arial" panose="020B0604020202020204" pitchFamily="34" charset="0"/>
              <a:buChar char="•"/>
            </a:pPr>
            <a:r>
              <a:rPr lang="en-IN" dirty="0"/>
              <a:t>Data leakages cause Sensitive issues</a:t>
            </a:r>
          </a:p>
          <a:p>
            <a:pPr marL="285750" indent="-285750">
              <a:buFont typeface="Arial" panose="020B0604020202020204" pitchFamily="34" charset="0"/>
              <a:buChar char="•"/>
            </a:pPr>
            <a:r>
              <a:rPr lang="en-US" dirty="0"/>
              <a:t>Not Flexible for Multi location \ Multi Pay group \Multi Pay cycle \ Multi user Login.</a:t>
            </a:r>
          </a:p>
          <a:p>
            <a:pPr marL="285750" indent="-285750">
              <a:buFont typeface="Arial" panose="020B0604020202020204" pitchFamily="34" charset="0"/>
              <a:buChar char="•"/>
            </a:pPr>
            <a:r>
              <a:rPr lang="en-US" dirty="0"/>
              <a:t>Not Flexible for Configurable Pay component definitions with Security &amp; Rights Management</a:t>
            </a:r>
          </a:p>
          <a:p>
            <a:pPr marL="285750" indent="-285750">
              <a:buFont typeface="Arial" panose="020B0604020202020204" pitchFamily="34" charset="0"/>
              <a:buChar char="•"/>
            </a:pPr>
            <a:r>
              <a:rPr lang="en-US" dirty="0"/>
              <a:t>Hard to learn &amp; Operate by non-Computer background Users,</a:t>
            </a:r>
          </a:p>
          <a:p>
            <a:pPr marL="285750" indent="-285750">
              <a:buFont typeface="Arial" panose="020B0604020202020204" pitchFamily="34" charset="0"/>
              <a:buChar char="•"/>
            </a:pPr>
            <a:r>
              <a:rPr lang="en-US" dirty="0"/>
              <a:t>Not able to maintain Statutory Provisions such as Gratuity, Social Security, Etc.,</a:t>
            </a:r>
          </a:p>
          <a:p>
            <a:pPr marL="285750" indent="-285750">
              <a:buFont typeface="Arial" panose="020B0604020202020204" pitchFamily="34" charset="0"/>
              <a:buChar char="•"/>
            </a:pPr>
            <a:r>
              <a:rPr lang="en-US" dirty="0"/>
              <a:t>Not able to work remotely even we are in the cloud world,</a:t>
            </a:r>
          </a:p>
          <a:p>
            <a:pPr marL="285750" indent="-285750">
              <a:buFont typeface="Arial" panose="020B0604020202020204" pitchFamily="34" charset="0"/>
              <a:buChar char="•"/>
            </a:pPr>
            <a:r>
              <a:rPr lang="en-US" dirty="0"/>
              <a:t>Any thing required is to go for customization rather than configuration,</a:t>
            </a:r>
          </a:p>
          <a:p>
            <a:pPr marL="285750" indent="-285750">
              <a:buFont typeface="Arial" panose="020B0604020202020204" pitchFamily="34" charset="0"/>
              <a:buChar char="•"/>
            </a:pPr>
            <a:r>
              <a:rPr lang="en-US" dirty="0"/>
              <a:t>Taking too much time for Processing,</a:t>
            </a:r>
          </a:p>
          <a:p>
            <a:pPr marL="285750" indent="-285750">
              <a:buFont typeface="Arial" panose="020B0604020202020204" pitchFamily="34" charset="0"/>
              <a:buChar char="•"/>
            </a:pPr>
            <a:r>
              <a:rPr lang="en-US" dirty="0"/>
              <a:t>Not able to generate WPS as per Format.</a:t>
            </a:r>
          </a:p>
          <a:p>
            <a:pPr marL="285750" indent="-285750">
              <a:buFont typeface="Arial" panose="020B0604020202020204" pitchFamily="34" charset="0"/>
              <a:buChar char="•"/>
            </a:pPr>
            <a:r>
              <a:rPr lang="en-US" dirty="0"/>
              <a:t>Not supporting to the latest technologies such as API &amp; Web services,</a:t>
            </a:r>
          </a:p>
          <a:p>
            <a:pPr marL="285750" indent="-285750">
              <a:buFont typeface="Arial" panose="020B0604020202020204" pitchFamily="34" charset="0"/>
              <a:buChar char="•"/>
            </a:pPr>
            <a:r>
              <a:rPr lang="en-US" dirty="0"/>
              <a:t>Not able to directly export all reports and Pages to MS Excel, Pdf or other formats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endParaRPr lang="en-IN" dirty="0"/>
          </a:p>
          <a:p>
            <a:endParaRPr lang="en-IN" dirty="0"/>
          </a:p>
        </p:txBody>
      </p:sp>
      <p:pic>
        <p:nvPicPr>
          <p:cNvPr id="15" name="Picture 14">
            <a:extLst>
              <a:ext uri="{FF2B5EF4-FFF2-40B4-BE49-F238E27FC236}">
                <a16:creationId xmlns:a16="http://schemas.microsoft.com/office/drawing/2014/main" id="{04EAE938-05B5-4D78-BF89-087A81A93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pic>
        <p:nvPicPr>
          <p:cNvPr id="1025" name="Picture 1" descr="Online Payroll &amp; HRMS SOlution in India">
            <a:extLst>
              <a:ext uri="{FF2B5EF4-FFF2-40B4-BE49-F238E27FC236}">
                <a16:creationId xmlns:a16="http://schemas.microsoft.com/office/drawing/2014/main" id="{56866F62-AAFB-43E3-B7DB-7222F859C6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6200" cy="7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7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500">
              <a:schemeClr val="accent1">
                <a:lumMod val="20000"/>
                <a:lumOff val="80000"/>
              </a:schemeClr>
            </a:gs>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8FAB8-980A-4474-9A17-7B853F8929A3}"/>
              </a:ext>
            </a:extLst>
          </p:cNvPr>
          <p:cNvSpPr>
            <a:spLocks noGrp="1"/>
          </p:cNvSpPr>
          <p:nvPr>
            <p:ph type="title"/>
          </p:nvPr>
        </p:nvSpPr>
        <p:spPr>
          <a:xfrm>
            <a:off x="838200" y="365126"/>
            <a:ext cx="10515600" cy="875846"/>
          </a:xfrm>
        </p:spPr>
        <p:txBody>
          <a:bodyPr/>
          <a:lstStyle/>
          <a:p>
            <a:r>
              <a:rPr lang="en-IN" dirty="0"/>
              <a:t>Why CETAS PAYPRO365</a:t>
            </a:r>
          </a:p>
        </p:txBody>
      </p:sp>
      <p:sp>
        <p:nvSpPr>
          <p:cNvPr id="3" name="TextBox 2">
            <a:extLst>
              <a:ext uri="{FF2B5EF4-FFF2-40B4-BE49-F238E27FC236}">
                <a16:creationId xmlns:a16="http://schemas.microsoft.com/office/drawing/2014/main" id="{9968ED06-4457-48C8-882C-1AFAAFAF0715}"/>
              </a:ext>
            </a:extLst>
          </p:cNvPr>
          <p:cNvSpPr txBox="1"/>
          <p:nvPr/>
        </p:nvSpPr>
        <p:spPr>
          <a:xfrm>
            <a:off x="989046" y="1455576"/>
            <a:ext cx="10067730" cy="5632311"/>
          </a:xfrm>
          <a:prstGeom prst="rect">
            <a:avLst/>
          </a:prstGeom>
          <a:noFill/>
        </p:spPr>
        <p:txBody>
          <a:bodyPr wrap="square" rtlCol="0">
            <a:spAutoFit/>
          </a:bodyPr>
          <a:lstStyle/>
          <a:p>
            <a:pPr algn="just"/>
            <a:r>
              <a:rPr lang="en-US" dirty="0"/>
              <a:t>PAYPRO365 is a payroll add-on solution which meets Middle East region specific requirements and this horizontal solution facilitates the various kind of payouts as per companies requirements. Also, the application is completely configurable in terms of managing pay components and business rules, directly by the end user, without the need of programming.</a:t>
            </a:r>
          </a:p>
          <a:p>
            <a:pPr algn="just"/>
            <a:endParaRPr lang="en-IN" dirty="0"/>
          </a:p>
          <a:p>
            <a:pPr algn="just"/>
            <a:r>
              <a:rPr lang="en-US" dirty="0"/>
              <a:t>PAYPRO365 works on top of Microsoft Dynamics 365 Business Central and Dynamics NAV (versions 2018) It’s easy to configure as it is designed with ready-to-build formulae and Rule Engine, by considering various parameters for better control on Attendance and Leave.</a:t>
            </a:r>
          </a:p>
          <a:p>
            <a:pPr algn="just"/>
            <a:endParaRPr lang="en-US" dirty="0"/>
          </a:p>
          <a:p>
            <a:pPr algn="just"/>
            <a:r>
              <a:rPr lang="en-US" dirty="0"/>
              <a:t>It is available for On-prem deployments on Dynamics NAV as well as cloud-based Dynamics 365 Business Central.</a:t>
            </a:r>
          </a:p>
          <a:p>
            <a:pPr algn="just"/>
            <a:endParaRPr lang="en-IN" dirty="0"/>
          </a:p>
          <a:p>
            <a:pPr algn="just"/>
            <a:r>
              <a:rPr lang="en-US" dirty="0"/>
              <a:t>It’s a simple solution which provides Quick and accurate Pay process and ensure the timely Pay-out to employees. It is a powerful pay solution and the users will get confidence on their routines through their online user experience.</a:t>
            </a:r>
          </a:p>
          <a:p>
            <a:pPr algn="just"/>
            <a:endParaRPr lang="en-IN" dirty="0"/>
          </a:p>
          <a:p>
            <a:pPr algn="just"/>
            <a:r>
              <a:rPr lang="en-US" dirty="0"/>
              <a:t>PAYPRO365 is a currently available for Middle East region and will be extended to India region shortly. </a:t>
            </a:r>
            <a:endParaRPr lang="en-IN" dirty="0"/>
          </a:p>
          <a:p>
            <a:pPr algn="just"/>
            <a:endParaRPr lang="en-IN" dirty="0"/>
          </a:p>
          <a:p>
            <a:endParaRPr lang="en-IN" dirty="0"/>
          </a:p>
          <a:p>
            <a:endParaRPr lang="en-IN" dirty="0"/>
          </a:p>
        </p:txBody>
      </p:sp>
      <p:pic>
        <p:nvPicPr>
          <p:cNvPr id="4" name="Picture 3">
            <a:extLst>
              <a:ext uri="{FF2B5EF4-FFF2-40B4-BE49-F238E27FC236}">
                <a16:creationId xmlns:a16="http://schemas.microsoft.com/office/drawing/2014/main" id="{32E24635-04CF-4BED-ADF6-650C2C756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1868869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F3967-AF82-460E-8CCA-CBE3E43DE773}"/>
              </a:ext>
            </a:extLst>
          </p:cNvPr>
          <p:cNvSpPr>
            <a:spLocks noGrp="1"/>
          </p:cNvSpPr>
          <p:nvPr>
            <p:ph type="title"/>
          </p:nvPr>
        </p:nvSpPr>
        <p:spPr>
          <a:xfrm>
            <a:off x="279914" y="-230304"/>
            <a:ext cx="10515600" cy="1325563"/>
          </a:xfrm>
        </p:spPr>
        <p:txBody>
          <a:bodyPr>
            <a:normAutofit/>
          </a:bodyPr>
          <a:lstStyle/>
          <a:p>
            <a:r>
              <a:rPr lang="en-IN" sz="4000" dirty="0"/>
              <a:t>Payroll add-on for Dynamics 365 Business Central</a:t>
            </a:r>
          </a:p>
        </p:txBody>
      </p:sp>
      <p:sp>
        <p:nvSpPr>
          <p:cNvPr id="3" name="Oval 2">
            <a:extLst>
              <a:ext uri="{FF2B5EF4-FFF2-40B4-BE49-F238E27FC236}">
                <a16:creationId xmlns:a16="http://schemas.microsoft.com/office/drawing/2014/main" id="{6BDEF96B-2FD5-4289-8C67-8038590C2ABD}"/>
              </a:ext>
            </a:extLst>
          </p:cNvPr>
          <p:cNvSpPr/>
          <p:nvPr/>
        </p:nvSpPr>
        <p:spPr>
          <a:xfrm>
            <a:off x="3791341" y="2948474"/>
            <a:ext cx="2425959" cy="1847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Microsoft Dynamics 365 Business Central</a:t>
            </a:r>
          </a:p>
        </p:txBody>
      </p:sp>
      <p:sp>
        <p:nvSpPr>
          <p:cNvPr id="4" name="Oval 3">
            <a:extLst>
              <a:ext uri="{FF2B5EF4-FFF2-40B4-BE49-F238E27FC236}">
                <a16:creationId xmlns:a16="http://schemas.microsoft.com/office/drawing/2014/main" id="{4F861838-49C2-441A-9D39-7724BC8693D6}"/>
              </a:ext>
            </a:extLst>
          </p:cNvPr>
          <p:cNvSpPr/>
          <p:nvPr/>
        </p:nvSpPr>
        <p:spPr>
          <a:xfrm>
            <a:off x="2861389" y="2115716"/>
            <a:ext cx="1147665" cy="9610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Purchase</a:t>
            </a:r>
          </a:p>
        </p:txBody>
      </p:sp>
      <p:sp>
        <p:nvSpPr>
          <p:cNvPr id="5" name="Oval 4">
            <a:extLst>
              <a:ext uri="{FF2B5EF4-FFF2-40B4-BE49-F238E27FC236}">
                <a16:creationId xmlns:a16="http://schemas.microsoft.com/office/drawing/2014/main" id="{999059AC-A4FD-4103-90F5-D30E5447E40C}"/>
              </a:ext>
            </a:extLst>
          </p:cNvPr>
          <p:cNvSpPr/>
          <p:nvPr/>
        </p:nvSpPr>
        <p:spPr>
          <a:xfrm>
            <a:off x="5805198" y="1958958"/>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Finance</a:t>
            </a:r>
          </a:p>
        </p:txBody>
      </p:sp>
      <p:sp>
        <p:nvSpPr>
          <p:cNvPr id="6" name="Oval 5">
            <a:extLst>
              <a:ext uri="{FF2B5EF4-FFF2-40B4-BE49-F238E27FC236}">
                <a16:creationId xmlns:a16="http://schemas.microsoft.com/office/drawing/2014/main" id="{FA00A774-B552-4692-B6F5-752863F00610}"/>
              </a:ext>
            </a:extLst>
          </p:cNvPr>
          <p:cNvSpPr/>
          <p:nvPr/>
        </p:nvSpPr>
        <p:spPr>
          <a:xfrm>
            <a:off x="6540762" y="3099926"/>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Manufacturing</a:t>
            </a:r>
          </a:p>
        </p:txBody>
      </p:sp>
      <p:sp>
        <p:nvSpPr>
          <p:cNvPr id="7" name="Oval 6">
            <a:extLst>
              <a:ext uri="{FF2B5EF4-FFF2-40B4-BE49-F238E27FC236}">
                <a16:creationId xmlns:a16="http://schemas.microsoft.com/office/drawing/2014/main" id="{1DF7212E-00F3-4A5D-ADD3-06F6046DC69B}"/>
              </a:ext>
            </a:extLst>
          </p:cNvPr>
          <p:cNvSpPr/>
          <p:nvPr/>
        </p:nvSpPr>
        <p:spPr>
          <a:xfrm>
            <a:off x="6130214" y="4394718"/>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Ware house</a:t>
            </a:r>
          </a:p>
        </p:txBody>
      </p:sp>
      <p:sp>
        <p:nvSpPr>
          <p:cNvPr id="8" name="Oval 7">
            <a:extLst>
              <a:ext uri="{FF2B5EF4-FFF2-40B4-BE49-F238E27FC236}">
                <a16:creationId xmlns:a16="http://schemas.microsoft.com/office/drawing/2014/main" id="{62A4DE97-92FA-4F91-8949-FF1C00EC95BE}"/>
              </a:ext>
            </a:extLst>
          </p:cNvPr>
          <p:cNvSpPr/>
          <p:nvPr/>
        </p:nvSpPr>
        <p:spPr>
          <a:xfrm>
            <a:off x="4582109" y="5138199"/>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Human Resource</a:t>
            </a:r>
          </a:p>
        </p:txBody>
      </p:sp>
      <p:sp>
        <p:nvSpPr>
          <p:cNvPr id="9" name="Oval 8">
            <a:extLst>
              <a:ext uri="{FF2B5EF4-FFF2-40B4-BE49-F238E27FC236}">
                <a16:creationId xmlns:a16="http://schemas.microsoft.com/office/drawing/2014/main" id="{3921CD84-6203-4939-99F2-0D148E3BEBEC}"/>
              </a:ext>
            </a:extLst>
          </p:cNvPr>
          <p:cNvSpPr/>
          <p:nvPr/>
        </p:nvSpPr>
        <p:spPr>
          <a:xfrm>
            <a:off x="3034005" y="4703116"/>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Sales &amp; CRM </a:t>
            </a:r>
          </a:p>
        </p:txBody>
      </p:sp>
      <p:sp>
        <p:nvSpPr>
          <p:cNvPr id="10" name="Oval 9">
            <a:extLst>
              <a:ext uri="{FF2B5EF4-FFF2-40B4-BE49-F238E27FC236}">
                <a16:creationId xmlns:a16="http://schemas.microsoft.com/office/drawing/2014/main" id="{2E9B853B-C8BF-41D8-AAEC-604DB691B4A6}"/>
              </a:ext>
            </a:extLst>
          </p:cNvPr>
          <p:cNvSpPr/>
          <p:nvPr/>
        </p:nvSpPr>
        <p:spPr>
          <a:xfrm>
            <a:off x="2382418" y="3501798"/>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Jobs</a:t>
            </a:r>
          </a:p>
        </p:txBody>
      </p:sp>
      <p:sp>
        <p:nvSpPr>
          <p:cNvPr id="11" name="Oval 10">
            <a:extLst>
              <a:ext uri="{FF2B5EF4-FFF2-40B4-BE49-F238E27FC236}">
                <a16:creationId xmlns:a16="http://schemas.microsoft.com/office/drawing/2014/main" id="{93B519B0-B3ED-4D10-B880-6FF2E4349A85}"/>
              </a:ext>
            </a:extLst>
          </p:cNvPr>
          <p:cNvSpPr/>
          <p:nvPr/>
        </p:nvSpPr>
        <p:spPr>
          <a:xfrm>
            <a:off x="4300636" y="1664251"/>
            <a:ext cx="1212980"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Service </a:t>
            </a:r>
          </a:p>
        </p:txBody>
      </p:sp>
      <p:sp>
        <p:nvSpPr>
          <p:cNvPr id="12" name="Rectangle 11">
            <a:extLst>
              <a:ext uri="{FF2B5EF4-FFF2-40B4-BE49-F238E27FC236}">
                <a16:creationId xmlns:a16="http://schemas.microsoft.com/office/drawing/2014/main" id="{8B625EA0-2028-4EAF-8B3C-12B40A46D7BD}"/>
              </a:ext>
            </a:extLst>
          </p:cNvPr>
          <p:cNvSpPr/>
          <p:nvPr/>
        </p:nvSpPr>
        <p:spPr>
          <a:xfrm>
            <a:off x="9097347" y="5846900"/>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Employees</a:t>
            </a:r>
          </a:p>
        </p:txBody>
      </p:sp>
      <p:sp>
        <p:nvSpPr>
          <p:cNvPr id="13" name="Rectangle 12">
            <a:extLst>
              <a:ext uri="{FF2B5EF4-FFF2-40B4-BE49-F238E27FC236}">
                <a16:creationId xmlns:a16="http://schemas.microsoft.com/office/drawing/2014/main" id="{19A990A3-C8FC-42E7-81F5-8A17C696D10F}"/>
              </a:ext>
            </a:extLst>
          </p:cNvPr>
          <p:cNvSpPr/>
          <p:nvPr/>
        </p:nvSpPr>
        <p:spPr>
          <a:xfrm>
            <a:off x="9097347" y="5237441"/>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Attendance</a:t>
            </a:r>
          </a:p>
        </p:txBody>
      </p:sp>
      <p:sp>
        <p:nvSpPr>
          <p:cNvPr id="14" name="Rectangle 13">
            <a:extLst>
              <a:ext uri="{FF2B5EF4-FFF2-40B4-BE49-F238E27FC236}">
                <a16:creationId xmlns:a16="http://schemas.microsoft.com/office/drawing/2014/main" id="{9FFEA2E5-A176-4749-9317-3F44E519639B}"/>
              </a:ext>
            </a:extLst>
          </p:cNvPr>
          <p:cNvSpPr/>
          <p:nvPr/>
        </p:nvSpPr>
        <p:spPr>
          <a:xfrm>
            <a:off x="9097347" y="4602961"/>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Leave Management</a:t>
            </a:r>
          </a:p>
        </p:txBody>
      </p:sp>
      <p:sp>
        <p:nvSpPr>
          <p:cNvPr id="15" name="Rectangle 14">
            <a:extLst>
              <a:ext uri="{FF2B5EF4-FFF2-40B4-BE49-F238E27FC236}">
                <a16:creationId xmlns:a16="http://schemas.microsoft.com/office/drawing/2014/main" id="{A81BEC35-2C6E-4F8D-9A99-BBA71C1A04A5}"/>
              </a:ext>
            </a:extLst>
          </p:cNvPr>
          <p:cNvSpPr/>
          <p:nvPr/>
        </p:nvSpPr>
        <p:spPr>
          <a:xfrm>
            <a:off x="9097345" y="3942650"/>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Pay outs</a:t>
            </a:r>
          </a:p>
        </p:txBody>
      </p:sp>
      <p:sp>
        <p:nvSpPr>
          <p:cNvPr id="16" name="Rectangle 15">
            <a:extLst>
              <a:ext uri="{FF2B5EF4-FFF2-40B4-BE49-F238E27FC236}">
                <a16:creationId xmlns:a16="http://schemas.microsoft.com/office/drawing/2014/main" id="{88757ABB-8065-4139-A7B4-45376A120F46}"/>
              </a:ext>
            </a:extLst>
          </p:cNvPr>
          <p:cNvSpPr/>
          <p:nvPr/>
        </p:nvSpPr>
        <p:spPr>
          <a:xfrm>
            <a:off x="9097344" y="3294430"/>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WPS / Statutory </a:t>
            </a:r>
          </a:p>
        </p:txBody>
      </p:sp>
      <p:sp>
        <p:nvSpPr>
          <p:cNvPr id="17" name="Rectangle 16">
            <a:extLst>
              <a:ext uri="{FF2B5EF4-FFF2-40B4-BE49-F238E27FC236}">
                <a16:creationId xmlns:a16="http://schemas.microsoft.com/office/drawing/2014/main" id="{445EC55F-6D22-4940-85E0-AB90986B12DB}"/>
              </a:ext>
            </a:extLst>
          </p:cNvPr>
          <p:cNvSpPr/>
          <p:nvPr/>
        </p:nvSpPr>
        <p:spPr>
          <a:xfrm>
            <a:off x="9097344" y="2633505"/>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Employee Movement</a:t>
            </a:r>
          </a:p>
        </p:txBody>
      </p:sp>
      <p:sp>
        <p:nvSpPr>
          <p:cNvPr id="18" name="Rectangle 17">
            <a:extLst>
              <a:ext uri="{FF2B5EF4-FFF2-40B4-BE49-F238E27FC236}">
                <a16:creationId xmlns:a16="http://schemas.microsoft.com/office/drawing/2014/main" id="{8D98CDBA-02E5-469F-8BAF-8A94BC173374}"/>
              </a:ext>
            </a:extLst>
          </p:cNvPr>
          <p:cNvSpPr/>
          <p:nvPr/>
        </p:nvSpPr>
        <p:spPr>
          <a:xfrm>
            <a:off x="9097343" y="1972580"/>
            <a:ext cx="1698171" cy="385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Full &amp; Final Settlement</a:t>
            </a:r>
          </a:p>
        </p:txBody>
      </p:sp>
      <p:sp>
        <p:nvSpPr>
          <p:cNvPr id="19" name="Oval 18">
            <a:extLst>
              <a:ext uri="{FF2B5EF4-FFF2-40B4-BE49-F238E27FC236}">
                <a16:creationId xmlns:a16="http://schemas.microsoft.com/office/drawing/2014/main" id="{06363270-55BE-4B93-8121-72157BE8A4AC}"/>
              </a:ext>
            </a:extLst>
          </p:cNvPr>
          <p:cNvSpPr/>
          <p:nvPr/>
        </p:nvSpPr>
        <p:spPr>
          <a:xfrm>
            <a:off x="9218640" y="799394"/>
            <a:ext cx="1455576" cy="1035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t>PAYPRO365</a:t>
            </a:r>
          </a:p>
        </p:txBody>
      </p:sp>
      <p:cxnSp>
        <p:nvCxnSpPr>
          <p:cNvPr id="22" name="Straight Arrow Connector 21">
            <a:extLst>
              <a:ext uri="{FF2B5EF4-FFF2-40B4-BE49-F238E27FC236}">
                <a16:creationId xmlns:a16="http://schemas.microsoft.com/office/drawing/2014/main" id="{FF949162-02F1-4050-9A46-49413933BB78}"/>
              </a:ext>
            </a:extLst>
          </p:cNvPr>
          <p:cNvCxnSpPr/>
          <p:nvPr/>
        </p:nvCxnSpPr>
        <p:spPr>
          <a:xfrm>
            <a:off x="5868964" y="5763397"/>
            <a:ext cx="3181733" cy="30106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C4C6D9F7-3A3F-41A8-8E65-9F1F1462570A}"/>
              </a:ext>
            </a:extLst>
          </p:cNvPr>
          <p:cNvCxnSpPr>
            <a:stCxn id="12" idx="3"/>
            <a:endCxn id="13" idx="3"/>
          </p:cNvCxnSpPr>
          <p:nvPr/>
        </p:nvCxnSpPr>
        <p:spPr>
          <a:xfrm flipV="1">
            <a:off x="10795518" y="5430416"/>
            <a:ext cx="12700" cy="609459"/>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C7793B82-7B0F-473E-BF8F-895CB8B2C0B8}"/>
              </a:ext>
            </a:extLst>
          </p:cNvPr>
          <p:cNvCxnSpPr>
            <a:stCxn id="13" idx="1"/>
            <a:endCxn id="14" idx="1"/>
          </p:cNvCxnSpPr>
          <p:nvPr/>
        </p:nvCxnSpPr>
        <p:spPr>
          <a:xfrm rot="10800000">
            <a:off x="9097347" y="4795936"/>
            <a:ext cx="12700" cy="634480"/>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4C89B5B7-73E0-45C5-91A8-D6C21B277A83}"/>
              </a:ext>
            </a:extLst>
          </p:cNvPr>
          <p:cNvCxnSpPr>
            <a:stCxn id="14" idx="3"/>
            <a:endCxn id="15" idx="3"/>
          </p:cNvCxnSpPr>
          <p:nvPr/>
        </p:nvCxnSpPr>
        <p:spPr>
          <a:xfrm flipH="1" flipV="1">
            <a:off x="10795516" y="4135625"/>
            <a:ext cx="2" cy="660311"/>
          </a:xfrm>
          <a:prstGeom prst="bentConnector3">
            <a:avLst>
              <a:gd name="adj1" fmla="val -11430000000"/>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4BA8FCFD-9CC2-4856-BA7F-EEAA31B03BF0}"/>
              </a:ext>
            </a:extLst>
          </p:cNvPr>
          <p:cNvCxnSpPr>
            <a:stCxn id="15" idx="1"/>
            <a:endCxn id="16" idx="1"/>
          </p:cNvCxnSpPr>
          <p:nvPr/>
        </p:nvCxnSpPr>
        <p:spPr>
          <a:xfrm rot="10800000">
            <a:off x="9097345" y="3487405"/>
            <a:ext cx="1" cy="648220"/>
          </a:xfrm>
          <a:prstGeom prst="bentConnector3">
            <a:avLst>
              <a:gd name="adj1" fmla="val 228601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105564C-AE04-4935-BE4E-A7DED108427A}"/>
              </a:ext>
            </a:extLst>
          </p:cNvPr>
          <p:cNvCxnSpPr>
            <a:cxnSpLocks/>
          </p:cNvCxnSpPr>
          <p:nvPr/>
        </p:nvCxnSpPr>
        <p:spPr>
          <a:xfrm flipH="1">
            <a:off x="7018178" y="1438365"/>
            <a:ext cx="2200462" cy="7984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1C214B11-9E57-4E5A-A595-CFE1BA7F2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2168" y="6173897"/>
            <a:ext cx="1196502" cy="607361"/>
          </a:xfrm>
          <a:prstGeom prst="rect">
            <a:avLst/>
          </a:prstGeom>
        </p:spPr>
      </p:pic>
    </p:spTree>
    <p:extLst>
      <p:ext uri="{BB962C8B-B14F-4D97-AF65-F5344CB8AC3E}">
        <p14:creationId xmlns:p14="http://schemas.microsoft.com/office/powerpoint/2010/main" val="540066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heel(1)">
                                      <p:cBhvr>
                                        <p:cTn id="12"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FECE8-7652-4687-84EE-8B3599A2DFB6}"/>
              </a:ext>
            </a:extLst>
          </p:cNvPr>
          <p:cNvSpPr>
            <a:spLocks noGrp="1"/>
          </p:cNvSpPr>
          <p:nvPr>
            <p:ph type="title"/>
          </p:nvPr>
        </p:nvSpPr>
        <p:spPr>
          <a:xfrm>
            <a:off x="1676400" y="0"/>
            <a:ext cx="10515600" cy="1325563"/>
          </a:xfrm>
        </p:spPr>
        <p:txBody>
          <a:bodyPr/>
          <a:lstStyle/>
          <a:p>
            <a:r>
              <a:rPr lang="en-IN" dirty="0"/>
              <a:t>Payroll flow Hierarchy</a:t>
            </a:r>
          </a:p>
        </p:txBody>
      </p:sp>
      <p:graphicFrame>
        <p:nvGraphicFramePr>
          <p:cNvPr id="7" name="Diagram 6">
            <a:extLst>
              <a:ext uri="{FF2B5EF4-FFF2-40B4-BE49-F238E27FC236}">
                <a16:creationId xmlns:a16="http://schemas.microsoft.com/office/drawing/2014/main" id="{830D985D-5D0A-4923-9B8E-2D9751DEAD94}"/>
              </a:ext>
            </a:extLst>
          </p:cNvPr>
          <p:cNvGraphicFramePr/>
          <p:nvPr>
            <p:extLst>
              <p:ext uri="{D42A27DB-BD31-4B8C-83A1-F6EECF244321}">
                <p14:modId xmlns:p14="http://schemas.microsoft.com/office/powerpoint/2010/main" val="687584574"/>
              </p:ext>
            </p:extLst>
          </p:nvPr>
        </p:nvGraphicFramePr>
        <p:xfrm>
          <a:off x="2032000" y="2062065"/>
          <a:ext cx="8128000" cy="3768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7300A2D-F6EA-4AE0-9E8A-C0C094A6E8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1258360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1AFEE11B-5885-4E73-A933-EB6D4F621FD7}"/>
              </a:ext>
            </a:extLst>
          </p:cNvPr>
          <p:cNvGraphicFramePr/>
          <p:nvPr>
            <p:extLst>
              <p:ext uri="{D42A27DB-BD31-4B8C-83A1-F6EECF244321}">
                <p14:modId xmlns:p14="http://schemas.microsoft.com/office/powerpoint/2010/main" val="264727429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E497821-8519-489F-AC06-4136A84CA7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29046"/>
            <a:ext cx="1196502" cy="607361"/>
          </a:xfrm>
          <a:prstGeom prst="rect">
            <a:avLst/>
          </a:prstGeom>
        </p:spPr>
      </p:pic>
    </p:spTree>
    <p:extLst>
      <p:ext uri="{BB962C8B-B14F-4D97-AF65-F5344CB8AC3E}">
        <p14:creationId xmlns:p14="http://schemas.microsoft.com/office/powerpoint/2010/main" val="1988423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E40AE81-5103-481A-AD74-F039369512A1}"/>
              </a:ext>
            </a:extLst>
          </p:cNvPr>
          <p:cNvGraphicFramePr/>
          <p:nvPr>
            <p:extLst>
              <p:ext uri="{D42A27DB-BD31-4B8C-83A1-F6EECF244321}">
                <p14:modId xmlns:p14="http://schemas.microsoft.com/office/powerpoint/2010/main" val="397866290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660DAAE-5E37-424A-84EF-2C1D388197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2647248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502D950-6DB5-4523-B56F-AEB9090D3DBE}"/>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FE7375D3-94EB-4149-B966-948B9B8862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2638937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476CD04-FAAD-4925-AC68-6167A2659FAA}"/>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32D63215-6756-4DED-8A5C-1DB793B3E2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19964123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58523EA-8DE4-4D19-92F2-0FA2B3A79E19}"/>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B97A9941-D2E6-455F-9BA7-9E4D423154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3811468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8DB91F-FFCE-462F-960D-F591B31113D5}"/>
              </a:ext>
            </a:extLst>
          </p:cNvPr>
          <p:cNvSpPr txBox="1"/>
          <p:nvPr/>
        </p:nvSpPr>
        <p:spPr>
          <a:xfrm>
            <a:off x="846306" y="491246"/>
            <a:ext cx="7639234" cy="1015663"/>
          </a:xfrm>
          <a:prstGeom prst="rect">
            <a:avLst/>
          </a:prstGeom>
          <a:noFill/>
        </p:spPr>
        <p:txBody>
          <a:bodyPr wrap="square" rtlCol="0">
            <a:spAutoFit/>
          </a:bodyPr>
          <a:lstStyle/>
          <a:p>
            <a:r>
              <a:rPr lang="en-IN" sz="6000" dirty="0"/>
              <a:t>PAYPRO365 – Masters</a:t>
            </a:r>
          </a:p>
        </p:txBody>
      </p:sp>
      <p:graphicFrame>
        <p:nvGraphicFramePr>
          <p:cNvPr id="6" name="Diagram 5">
            <a:extLst>
              <a:ext uri="{FF2B5EF4-FFF2-40B4-BE49-F238E27FC236}">
                <a16:creationId xmlns:a16="http://schemas.microsoft.com/office/drawing/2014/main" id="{509567A5-D813-432D-84B0-7CEDC2320B48}"/>
              </a:ext>
            </a:extLst>
          </p:cNvPr>
          <p:cNvGraphicFramePr/>
          <p:nvPr>
            <p:extLst>
              <p:ext uri="{D42A27DB-BD31-4B8C-83A1-F6EECF244321}">
                <p14:modId xmlns:p14="http://schemas.microsoft.com/office/powerpoint/2010/main" val="3827456154"/>
              </p:ext>
            </p:extLst>
          </p:nvPr>
        </p:nvGraphicFramePr>
        <p:xfrm>
          <a:off x="568411" y="1506910"/>
          <a:ext cx="10799805" cy="4859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4E3179D7-8B45-4BD0-8515-749BA5C2D3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395459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B49AD-EC66-4C42-8968-8F86DBF36798}"/>
              </a:ext>
            </a:extLst>
          </p:cNvPr>
          <p:cNvSpPr>
            <a:spLocks noGrp="1"/>
          </p:cNvSpPr>
          <p:nvPr>
            <p:ph type="title"/>
          </p:nvPr>
        </p:nvSpPr>
        <p:spPr/>
        <p:txBody>
          <a:bodyPr/>
          <a:lstStyle/>
          <a:p>
            <a:r>
              <a:rPr lang="en-IN" dirty="0"/>
              <a:t>Transactions</a:t>
            </a:r>
          </a:p>
        </p:txBody>
      </p:sp>
      <p:graphicFrame>
        <p:nvGraphicFramePr>
          <p:cNvPr id="4" name="Content Placeholder 3">
            <a:extLst>
              <a:ext uri="{FF2B5EF4-FFF2-40B4-BE49-F238E27FC236}">
                <a16:creationId xmlns:a16="http://schemas.microsoft.com/office/drawing/2014/main" id="{0B93BC9B-30DB-4FFA-B441-68F5589B6E00}"/>
              </a:ext>
            </a:extLst>
          </p:cNvPr>
          <p:cNvGraphicFramePr>
            <a:graphicFrameLocks noGrp="1"/>
          </p:cNvGraphicFramePr>
          <p:nvPr>
            <p:ph idx="1"/>
            <p:extLst>
              <p:ext uri="{D42A27DB-BD31-4B8C-83A1-F6EECF244321}">
                <p14:modId xmlns:p14="http://schemas.microsoft.com/office/powerpoint/2010/main" val="1669305394"/>
              </p:ext>
            </p:extLst>
          </p:nvPr>
        </p:nvGraphicFramePr>
        <p:xfrm>
          <a:off x="838200" y="1394085"/>
          <a:ext cx="10515600" cy="4782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33C57C61-3451-409A-8AE9-119641B6BF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303995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3730F-EC3B-4B87-9643-EC7A3E1D8E3F}"/>
              </a:ext>
            </a:extLst>
          </p:cNvPr>
          <p:cNvSpPr>
            <a:spLocks noGrp="1"/>
          </p:cNvSpPr>
          <p:nvPr>
            <p:ph type="title"/>
          </p:nvPr>
        </p:nvSpPr>
        <p:spPr/>
        <p:txBody>
          <a:bodyPr/>
          <a:lstStyle/>
          <a:p>
            <a:r>
              <a:rPr lang="en-IN" dirty="0"/>
              <a:t>Configuration Highlights</a:t>
            </a:r>
          </a:p>
        </p:txBody>
      </p:sp>
      <p:graphicFrame>
        <p:nvGraphicFramePr>
          <p:cNvPr id="4" name="Content Placeholder 3">
            <a:extLst>
              <a:ext uri="{FF2B5EF4-FFF2-40B4-BE49-F238E27FC236}">
                <a16:creationId xmlns:a16="http://schemas.microsoft.com/office/drawing/2014/main" id="{4884D7EA-1E84-49AA-8802-D01F08154B07}"/>
              </a:ext>
            </a:extLst>
          </p:cNvPr>
          <p:cNvGraphicFramePr>
            <a:graphicFrameLocks noGrp="1"/>
          </p:cNvGraphicFramePr>
          <p:nvPr>
            <p:ph idx="1"/>
            <p:extLst>
              <p:ext uri="{D42A27DB-BD31-4B8C-83A1-F6EECF244321}">
                <p14:modId xmlns:p14="http://schemas.microsoft.com/office/powerpoint/2010/main" val="38152924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2A6F04FE-13D2-476E-89E8-31148BB3BE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1667175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83A51-4F5D-4AAF-A2B6-E9520A8B7DB8}"/>
              </a:ext>
            </a:extLst>
          </p:cNvPr>
          <p:cNvSpPr>
            <a:spLocks noGrp="1"/>
          </p:cNvSpPr>
          <p:nvPr>
            <p:ph type="title"/>
          </p:nvPr>
        </p:nvSpPr>
        <p:spPr/>
        <p:txBody>
          <a:bodyPr/>
          <a:lstStyle/>
          <a:p>
            <a:r>
              <a:rPr lang="en-IN" dirty="0"/>
              <a:t>Benefits of PAYPRO365</a:t>
            </a:r>
          </a:p>
        </p:txBody>
      </p:sp>
      <p:sp>
        <p:nvSpPr>
          <p:cNvPr id="3" name="Content Placeholder 2">
            <a:extLst>
              <a:ext uri="{FF2B5EF4-FFF2-40B4-BE49-F238E27FC236}">
                <a16:creationId xmlns:a16="http://schemas.microsoft.com/office/drawing/2014/main" id="{D20B9BBE-A95D-4156-A31C-79E88F40606B}"/>
              </a:ext>
            </a:extLst>
          </p:cNvPr>
          <p:cNvSpPr>
            <a:spLocks noGrp="1"/>
          </p:cNvSpPr>
          <p:nvPr>
            <p:ph idx="1"/>
          </p:nvPr>
        </p:nvSpPr>
        <p:spPr/>
        <p:txBody>
          <a:bodyPr/>
          <a:lstStyle/>
          <a:p>
            <a:r>
              <a:rPr lang="en-IN" dirty="0"/>
              <a:t>Extended Payroll coverage with lesser investments</a:t>
            </a:r>
          </a:p>
          <a:p>
            <a:r>
              <a:rPr lang="en-IN" dirty="0"/>
              <a:t>Better Capacity utilization</a:t>
            </a:r>
          </a:p>
          <a:p>
            <a:r>
              <a:rPr lang="en-IN" dirty="0"/>
              <a:t>Cost effective channel for</a:t>
            </a:r>
          </a:p>
          <a:p>
            <a:pPr lvl="1"/>
            <a:r>
              <a:rPr lang="en-IN" dirty="0"/>
              <a:t>Extended Payroll data capture</a:t>
            </a:r>
          </a:p>
          <a:p>
            <a:pPr lvl="1"/>
            <a:r>
              <a:rPr lang="en-IN" dirty="0"/>
              <a:t>In-built module with Dynamics NAV / Dynamics 365 Business Central, Which enables a single ERP Solution for the enterprise</a:t>
            </a:r>
          </a:p>
          <a:p>
            <a:pPr lvl="1"/>
            <a:r>
              <a:rPr lang="en-IN" dirty="0"/>
              <a:t>Easier integration with Bio-metric via Rest API or XML / Flat file approach</a:t>
            </a:r>
          </a:p>
          <a:p>
            <a:pPr lvl="1"/>
            <a:r>
              <a:rPr lang="en-IN" dirty="0"/>
              <a:t>Optimized and lesser Resource intervention</a:t>
            </a:r>
          </a:p>
          <a:p>
            <a:pPr lvl="1"/>
            <a:r>
              <a:rPr lang="en-IN" dirty="0"/>
              <a:t>Familiar User Interface</a:t>
            </a:r>
          </a:p>
        </p:txBody>
      </p:sp>
      <p:pic>
        <p:nvPicPr>
          <p:cNvPr id="4" name="Picture 3">
            <a:extLst>
              <a:ext uri="{FF2B5EF4-FFF2-40B4-BE49-F238E27FC236}">
                <a16:creationId xmlns:a16="http://schemas.microsoft.com/office/drawing/2014/main" id="{665C2169-E627-4912-ADBD-1C109790B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1245991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83A51-4F5D-4AAF-A2B6-E9520A8B7DB8}"/>
              </a:ext>
            </a:extLst>
          </p:cNvPr>
          <p:cNvSpPr>
            <a:spLocks noGrp="1"/>
          </p:cNvSpPr>
          <p:nvPr>
            <p:ph type="title"/>
          </p:nvPr>
        </p:nvSpPr>
        <p:spPr/>
        <p:txBody>
          <a:bodyPr/>
          <a:lstStyle/>
          <a:p>
            <a:r>
              <a:rPr lang="en-IN" dirty="0"/>
              <a:t>Value Added Functionalities of PAYPRO365</a:t>
            </a:r>
          </a:p>
        </p:txBody>
      </p:sp>
      <p:sp>
        <p:nvSpPr>
          <p:cNvPr id="3" name="Content Placeholder 2">
            <a:extLst>
              <a:ext uri="{FF2B5EF4-FFF2-40B4-BE49-F238E27FC236}">
                <a16:creationId xmlns:a16="http://schemas.microsoft.com/office/drawing/2014/main" id="{D20B9BBE-A95D-4156-A31C-79E88F40606B}"/>
              </a:ext>
            </a:extLst>
          </p:cNvPr>
          <p:cNvSpPr>
            <a:spLocks noGrp="1"/>
          </p:cNvSpPr>
          <p:nvPr>
            <p:ph idx="1"/>
          </p:nvPr>
        </p:nvSpPr>
        <p:spPr/>
        <p:txBody>
          <a:bodyPr/>
          <a:lstStyle/>
          <a:p>
            <a:r>
              <a:rPr lang="en-IN" dirty="0"/>
              <a:t>User driven formula components</a:t>
            </a:r>
          </a:p>
          <a:p>
            <a:r>
              <a:rPr lang="en-IN" dirty="0"/>
              <a:t>Rule Engine definition for eligibility criteria</a:t>
            </a:r>
          </a:p>
          <a:p>
            <a:r>
              <a:rPr lang="en-IN" dirty="0"/>
              <a:t>Custom Field definition for customer specific data capture</a:t>
            </a:r>
          </a:p>
          <a:p>
            <a:r>
              <a:rPr lang="en-IN" dirty="0"/>
              <a:t>Report layout setup </a:t>
            </a:r>
          </a:p>
        </p:txBody>
      </p:sp>
      <p:pic>
        <p:nvPicPr>
          <p:cNvPr id="4" name="Picture 3">
            <a:extLst>
              <a:ext uri="{FF2B5EF4-FFF2-40B4-BE49-F238E27FC236}">
                <a16:creationId xmlns:a16="http://schemas.microsoft.com/office/drawing/2014/main" id="{665C2169-E627-4912-ADBD-1C109790B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2373432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9B8C-51CE-4B1B-BCBB-089D13489D78}"/>
              </a:ext>
            </a:extLst>
          </p:cNvPr>
          <p:cNvSpPr>
            <a:spLocks noGrp="1"/>
          </p:cNvSpPr>
          <p:nvPr>
            <p:ph type="title"/>
          </p:nvPr>
        </p:nvSpPr>
        <p:spPr/>
        <p:txBody>
          <a:bodyPr/>
          <a:lstStyle/>
          <a:p>
            <a:r>
              <a:rPr lang="en-IN" dirty="0"/>
              <a:t>Technology highlights</a:t>
            </a:r>
          </a:p>
        </p:txBody>
      </p:sp>
      <p:sp>
        <p:nvSpPr>
          <p:cNvPr id="3" name="Content Placeholder 2">
            <a:extLst>
              <a:ext uri="{FF2B5EF4-FFF2-40B4-BE49-F238E27FC236}">
                <a16:creationId xmlns:a16="http://schemas.microsoft.com/office/drawing/2014/main" id="{B89C81C8-E1C0-4431-AD06-80A9E7E32244}"/>
              </a:ext>
            </a:extLst>
          </p:cNvPr>
          <p:cNvSpPr>
            <a:spLocks noGrp="1"/>
          </p:cNvSpPr>
          <p:nvPr>
            <p:ph idx="1"/>
          </p:nvPr>
        </p:nvSpPr>
        <p:spPr/>
        <p:txBody>
          <a:bodyPr/>
          <a:lstStyle/>
          <a:p>
            <a:r>
              <a:rPr lang="en-IN" dirty="0"/>
              <a:t>Available as an extension-v2 on Business Central</a:t>
            </a:r>
          </a:p>
          <a:p>
            <a:r>
              <a:rPr lang="en-IN" dirty="0"/>
              <a:t>Available as a registered object range in Microsoft Dynamics NAV</a:t>
            </a:r>
          </a:p>
          <a:p>
            <a:r>
              <a:rPr lang="en-IN" dirty="0"/>
              <a:t>Available on browser and mobile client as per base Microsoft Dynamics NAV / Microsoft Dynamics 365 </a:t>
            </a:r>
            <a:r>
              <a:rPr lang="en-IN"/>
              <a:t>Business C.</a:t>
            </a:r>
            <a:endParaRPr lang="en-IN" dirty="0"/>
          </a:p>
          <a:p>
            <a:r>
              <a:rPr lang="en-IN" dirty="0"/>
              <a:t>Uses employee ledger for GL Integration</a:t>
            </a:r>
          </a:p>
        </p:txBody>
      </p:sp>
      <p:pic>
        <p:nvPicPr>
          <p:cNvPr id="4" name="Picture 3">
            <a:extLst>
              <a:ext uri="{FF2B5EF4-FFF2-40B4-BE49-F238E27FC236}">
                <a16:creationId xmlns:a16="http://schemas.microsoft.com/office/drawing/2014/main" id="{21EED118-721A-4104-94B1-07565DD25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394633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E5C1E0D-845D-4CFB-BBDF-FC6580E6598A}"/>
              </a:ext>
            </a:extLst>
          </p:cNvPr>
          <p:cNvSpPr>
            <a:spLocks noGrp="1"/>
          </p:cNvSpPr>
          <p:nvPr>
            <p:ph type="title"/>
          </p:nvPr>
        </p:nvSpPr>
        <p:spPr>
          <a:xfrm>
            <a:off x="349024" y="-15342"/>
            <a:ext cx="11890304" cy="1189234"/>
          </a:xfrm>
        </p:spPr>
        <p:txBody>
          <a:bodyPr>
            <a:noAutofit/>
          </a:bodyPr>
          <a:lstStyle/>
          <a:p>
            <a:r>
              <a:rPr lang="en-IN" dirty="0">
                <a:cs typeface="Segoe UI Semibold" panose="020B0702040204020203" pitchFamily="34" charset="0"/>
              </a:rPr>
              <a:t>CETAS PAYPRO365 Availability</a:t>
            </a:r>
          </a:p>
        </p:txBody>
      </p:sp>
      <p:graphicFrame>
        <p:nvGraphicFramePr>
          <p:cNvPr id="2" name="Table 1">
            <a:extLst>
              <a:ext uri="{FF2B5EF4-FFF2-40B4-BE49-F238E27FC236}">
                <a16:creationId xmlns:a16="http://schemas.microsoft.com/office/drawing/2014/main" id="{11CDFBE3-ACD8-4E64-8D14-3173EC297A8C}"/>
              </a:ext>
            </a:extLst>
          </p:cNvPr>
          <p:cNvGraphicFramePr>
            <a:graphicFrameLocks noGrp="1"/>
          </p:cNvGraphicFramePr>
          <p:nvPr>
            <p:extLst>
              <p:ext uri="{D42A27DB-BD31-4B8C-83A1-F6EECF244321}">
                <p14:modId xmlns:p14="http://schemas.microsoft.com/office/powerpoint/2010/main" val="2893748768"/>
              </p:ext>
            </p:extLst>
          </p:nvPr>
        </p:nvGraphicFramePr>
        <p:xfrm>
          <a:off x="540376" y="1173892"/>
          <a:ext cx="11111247" cy="5181600"/>
        </p:xfrm>
        <a:graphic>
          <a:graphicData uri="http://schemas.openxmlformats.org/drawingml/2006/table">
            <a:tbl>
              <a:tblPr firstRow="1" bandRow="1">
                <a:tableStyleId>{5C22544A-7EE6-4342-B048-85BDC9FD1C3A}</a:tableStyleId>
              </a:tblPr>
              <a:tblGrid>
                <a:gridCol w="4265866">
                  <a:extLst>
                    <a:ext uri="{9D8B030D-6E8A-4147-A177-3AD203B41FA5}">
                      <a16:colId xmlns:a16="http://schemas.microsoft.com/office/drawing/2014/main" val="2138432746"/>
                    </a:ext>
                  </a:extLst>
                </a:gridCol>
                <a:gridCol w="6845381">
                  <a:extLst>
                    <a:ext uri="{9D8B030D-6E8A-4147-A177-3AD203B41FA5}">
                      <a16:colId xmlns:a16="http://schemas.microsoft.com/office/drawing/2014/main" val="998067077"/>
                    </a:ext>
                  </a:extLst>
                </a:gridCol>
              </a:tblGrid>
              <a:tr h="424415">
                <a:tc>
                  <a:txBody>
                    <a:bodyPr/>
                    <a:lstStyle/>
                    <a:p>
                      <a:r>
                        <a:rPr lang="en-IN" sz="2800" dirty="0"/>
                        <a:t>Available Versions</a:t>
                      </a:r>
                    </a:p>
                  </a:txBody>
                  <a:tcPr marL="121920" marR="121920" marT="60960" marB="60960"/>
                </a:tc>
                <a:tc>
                  <a:txBody>
                    <a:bodyPr/>
                    <a:lstStyle/>
                    <a:p>
                      <a:r>
                        <a:rPr lang="en-IN" sz="2800" dirty="0"/>
                        <a:t>Remarks</a:t>
                      </a:r>
                    </a:p>
                  </a:txBody>
                  <a:tcPr marL="121920" marR="121920" marT="60960" marB="60960"/>
                </a:tc>
                <a:extLst>
                  <a:ext uri="{0D108BD9-81ED-4DB2-BD59-A6C34878D82A}">
                    <a16:rowId xmlns:a16="http://schemas.microsoft.com/office/drawing/2014/main" val="1970821205"/>
                  </a:ext>
                </a:extLst>
              </a:tr>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2800" dirty="0"/>
                    </a:p>
                    <a:p>
                      <a:endParaRPr lang="en-IN" sz="2800" dirty="0"/>
                    </a:p>
                  </a:txBody>
                  <a:tcPr marL="121920" marR="121920" marT="60960" marB="60960"/>
                </a:tc>
                <a:tc hMerge="1">
                  <a:txBody>
                    <a:bodyPr/>
                    <a:lstStyle/>
                    <a:p>
                      <a:endParaRPr lang="en-IN" sz="2800" dirty="0"/>
                    </a:p>
                  </a:txBody>
                  <a:tcPr marL="121920" marR="121920" marT="60960" marB="60960"/>
                </a:tc>
                <a:extLst>
                  <a:ext uri="{0D108BD9-81ED-4DB2-BD59-A6C34878D82A}">
                    <a16:rowId xmlns:a16="http://schemas.microsoft.com/office/drawing/2014/main" val="3277982178"/>
                  </a:ext>
                </a:extLst>
              </a:tr>
              <a:tr h="17448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dirty="0"/>
                        <a:t>Microsoft Dynamics 365 Business Central</a:t>
                      </a:r>
                    </a:p>
                    <a:p>
                      <a:endParaRPr lang="en-IN" sz="2800" dirty="0"/>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dirty="0"/>
                        <a:t>For cloud deployments only SaaS pricing model applicable; For On-Prem, pricing models available for Microsoft Dynamics NAV is applicable here as well.</a:t>
                      </a:r>
                    </a:p>
                    <a:p>
                      <a:endParaRPr lang="en-IN" sz="2800" dirty="0"/>
                    </a:p>
                  </a:txBody>
                  <a:tcPr marL="121920" marR="121920" marT="60960" marB="60960"/>
                </a:tc>
                <a:extLst>
                  <a:ext uri="{0D108BD9-81ED-4DB2-BD59-A6C34878D82A}">
                    <a16:rowId xmlns:a16="http://schemas.microsoft.com/office/drawing/2014/main" val="4245394004"/>
                  </a:ext>
                </a:extLst>
              </a:tr>
              <a:tr h="9076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800" dirty="0"/>
                        <a:t>Microsoft Dynamics NAV2018</a:t>
                      </a:r>
                    </a:p>
                    <a:p>
                      <a:endParaRPr lang="en-IN" sz="2800" dirty="0"/>
                    </a:p>
                  </a:txBody>
                  <a:tcPr marL="121920" marR="121920" marT="60960" marB="60960"/>
                </a:tc>
                <a:tc>
                  <a:txBody>
                    <a:bodyPr/>
                    <a:lstStyle/>
                    <a:p>
                      <a:r>
                        <a:rPr lang="en-IN" sz="2800" dirty="0"/>
                        <a:t>On-Prem, pricing models available for Microsoft Dynamics NAV</a:t>
                      </a:r>
                    </a:p>
                  </a:txBody>
                  <a:tcPr marL="121920" marR="121920" marT="60960" marB="60960"/>
                </a:tc>
                <a:extLst>
                  <a:ext uri="{0D108BD9-81ED-4DB2-BD59-A6C34878D82A}">
                    <a16:rowId xmlns:a16="http://schemas.microsoft.com/office/drawing/2014/main" val="2323787695"/>
                  </a:ext>
                </a:extLst>
              </a:tr>
            </a:tbl>
          </a:graphicData>
        </a:graphic>
      </p:graphicFrame>
      <p:pic>
        <p:nvPicPr>
          <p:cNvPr id="4" name="Picture 3">
            <a:extLst>
              <a:ext uri="{FF2B5EF4-FFF2-40B4-BE49-F238E27FC236}">
                <a16:creationId xmlns:a16="http://schemas.microsoft.com/office/drawing/2014/main" id="{9AC7CC8C-91C6-49C8-B62A-C2BFBE51B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3104824136"/>
      </p:ext>
    </p:extLst>
  </p:cSld>
  <p:clrMapOvr>
    <a:masterClrMapping/>
  </p:clrMapOvr>
  <mc:AlternateContent xmlns:mc="http://schemas.openxmlformats.org/markup-compatibility/2006" xmlns:p14="http://schemas.microsoft.com/office/powerpoint/2010/main">
    <mc:Choice Requires="p14">
      <p:transition spd="slow" p14:dur="2000" advTm="27457"/>
    </mc:Choice>
    <mc:Fallback xmlns="">
      <p:transition spd="slow" advTm="2745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23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E7F8C4-DD27-439E-8895-B50026D97569}"/>
              </a:ext>
            </a:extLst>
          </p:cNvPr>
          <p:cNvSpPr txBox="1"/>
          <p:nvPr/>
        </p:nvSpPr>
        <p:spPr>
          <a:xfrm>
            <a:off x="3151762" y="2850204"/>
            <a:ext cx="6108970" cy="769441"/>
          </a:xfrm>
          <a:prstGeom prst="rect">
            <a:avLst/>
          </a:prstGeom>
          <a:noFill/>
        </p:spPr>
        <p:txBody>
          <a:bodyPr wrap="square" rtlCol="0">
            <a:spAutoFit/>
          </a:bodyPr>
          <a:lstStyle/>
          <a:p>
            <a:r>
              <a:rPr lang="en-IN" sz="4400" dirty="0"/>
              <a:t>				Thank you</a:t>
            </a:r>
          </a:p>
        </p:txBody>
      </p:sp>
      <p:sp>
        <p:nvSpPr>
          <p:cNvPr id="3" name="TextBox 2">
            <a:extLst>
              <a:ext uri="{FF2B5EF4-FFF2-40B4-BE49-F238E27FC236}">
                <a16:creationId xmlns:a16="http://schemas.microsoft.com/office/drawing/2014/main" id="{A12E111D-D1B8-486F-B60F-26EDAFD15B9B}"/>
              </a:ext>
            </a:extLst>
          </p:cNvPr>
          <p:cNvSpPr txBox="1"/>
          <p:nvPr/>
        </p:nvSpPr>
        <p:spPr>
          <a:xfrm>
            <a:off x="3297677" y="3998068"/>
            <a:ext cx="7412476" cy="369332"/>
          </a:xfrm>
          <a:prstGeom prst="rect">
            <a:avLst/>
          </a:prstGeom>
          <a:noFill/>
        </p:spPr>
        <p:txBody>
          <a:bodyPr wrap="square" rtlCol="0">
            <a:spAutoFit/>
          </a:bodyPr>
          <a:lstStyle/>
          <a:p>
            <a:r>
              <a:rPr lang="en-IN" dirty="0"/>
              <a:t>For Queries and feedback, Please write us to sales@cetastech.com</a:t>
            </a:r>
          </a:p>
        </p:txBody>
      </p:sp>
      <p:pic>
        <p:nvPicPr>
          <p:cNvPr id="4" name="Picture 3">
            <a:extLst>
              <a:ext uri="{FF2B5EF4-FFF2-40B4-BE49-F238E27FC236}">
                <a16:creationId xmlns:a16="http://schemas.microsoft.com/office/drawing/2014/main" id="{ECE65022-3D01-414C-8466-EB053AA562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510" y="6109590"/>
            <a:ext cx="1196502" cy="607361"/>
          </a:xfrm>
          <a:prstGeom prst="rect">
            <a:avLst/>
          </a:prstGeom>
        </p:spPr>
      </p:pic>
    </p:spTree>
    <p:extLst>
      <p:ext uri="{BB962C8B-B14F-4D97-AF65-F5344CB8AC3E}">
        <p14:creationId xmlns:p14="http://schemas.microsoft.com/office/powerpoint/2010/main" val="955939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TotalTime>
  <Words>999</Words>
  <Application>Microsoft Office PowerPoint</Application>
  <PresentationFormat>Widescreen</PresentationFormat>
  <Paragraphs>218</Paragraphs>
  <Slides>18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Problem Statement while Processing Payroll?</vt:lpstr>
      <vt:lpstr>Why CETAS PAYPRO365</vt:lpstr>
      <vt:lpstr>Payroll add-on for Dynamics 365 Business Central</vt:lpstr>
      <vt:lpstr>Payroll flow Hierarchy</vt:lpstr>
      <vt:lpstr>PowerPoint Presentation</vt:lpstr>
      <vt:lpstr>PowerPoint Presentation</vt:lpstr>
      <vt:lpstr>PowerPoint Presentation</vt:lpstr>
      <vt:lpstr>PowerPoint Presentation</vt:lpstr>
      <vt:lpstr>PowerPoint Presentation</vt:lpstr>
      <vt:lpstr>PowerPoint Presentation</vt:lpstr>
      <vt:lpstr>Transactions</vt:lpstr>
      <vt:lpstr>Configuration Highlights</vt:lpstr>
      <vt:lpstr>Benefits of PAYPRO365</vt:lpstr>
      <vt:lpstr>Value Added Functionalities of PAYPRO365</vt:lpstr>
      <vt:lpstr>Technology highlights</vt:lpstr>
      <vt:lpstr>CETAS PAYPRO365 Availability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Gunasekaran S.</dc:creator>
  <cp:lastModifiedBy>Jega S</cp:lastModifiedBy>
  <cp:revision>53</cp:revision>
  <dcterms:created xsi:type="dcterms:W3CDTF">2019-06-06T06:45:55Z</dcterms:created>
  <dcterms:modified xsi:type="dcterms:W3CDTF">2019-09-19T12:16:40Z</dcterms:modified>
</cp:coreProperties>
</file>